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52" r:id="rId4"/>
    <p:sldId id="381" r:id="rId5"/>
    <p:sldId id="364" r:id="rId6"/>
    <p:sldId id="368" r:id="rId7"/>
    <p:sldId id="375" r:id="rId8"/>
    <p:sldId id="365" r:id="rId9"/>
    <p:sldId id="413" r:id="rId10"/>
    <p:sldId id="424" r:id="rId11"/>
    <p:sldId id="390" r:id="rId12"/>
    <p:sldId id="360" r:id="rId13"/>
    <p:sldId id="386" r:id="rId14"/>
    <p:sldId id="385" r:id="rId15"/>
    <p:sldId id="387" r:id="rId16"/>
    <p:sldId id="423" r:id="rId17"/>
    <p:sldId id="389" r:id="rId18"/>
    <p:sldId id="343" r:id="rId19"/>
    <p:sldId id="379" r:id="rId20"/>
    <p:sldId id="426" r:id="rId21"/>
    <p:sldId id="388" r:id="rId22"/>
    <p:sldId id="384" r:id="rId23"/>
    <p:sldId id="394" r:id="rId24"/>
    <p:sldId id="383" r:id="rId25"/>
    <p:sldId id="425" r:id="rId26"/>
    <p:sldId id="367" r:id="rId27"/>
    <p:sldId id="392" r:id="rId28"/>
    <p:sldId id="393" r:id="rId29"/>
    <p:sldId id="359" r:id="rId30"/>
    <p:sldId id="411" r:id="rId31"/>
    <p:sldId id="396" r:id="rId32"/>
    <p:sldId id="397" r:id="rId33"/>
    <p:sldId id="398" r:id="rId34"/>
    <p:sldId id="400" r:id="rId35"/>
    <p:sldId id="401" r:id="rId36"/>
    <p:sldId id="402" r:id="rId37"/>
    <p:sldId id="403" r:id="rId38"/>
    <p:sldId id="404" r:id="rId39"/>
    <p:sldId id="405" r:id="rId40"/>
    <p:sldId id="412" r:id="rId41"/>
    <p:sldId id="428" r:id="rId42"/>
    <p:sldId id="410" r:id="rId43"/>
    <p:sldId id="376" r:id="rId44"/>
    <p:sldId id="406" r:id="rId45"/>
    <p:sldId id="414" r:id="rId46"/>
    <p:sldId id="421" r:id="rId47"/>
    <p:sldId id="422" r:id="rId48"/>
    <p:sldId id="417" r:id="rId49"/>
    <p:sldId id="418" r:id="rId50"/>
    <p:sldId id="420" r:id="rId51"/>
    <p:sldId id="419" r:id="rId52"/>
    <p:sldId id="429" r:id="rId5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86466" autoAdjust="0"/>
  </p:normalViewPr>
  <p:slideViewPr>
    <p:cSldViewPr>
      <p:cViewPr varScale="1">
        <p:scale>
          <a:sx n="108" d="100"/>
          <a:sy n="108" d="100"/>
        </p:scale>
        <p:origin x="11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FFE5E-34E5-4172-AB67-777A45178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48E312F-7F69-4641-A1B4-9001DEB36FA5}">
      <dgm:prSet phldrT="[Text]"/>
      <dgm:spPr/>
      <dgm:t>
        <a:bodyPr/>
        <a:lstStyle/>
        <a:p>
          <a:r>
            <a:rPr lang="ru-RU" dirty="0" smtClean="0"/>
            <a:t>Радиоволны</a:t>
          </a:r>
          <a:endParaRPr lang="da-DK" dirty="0"/>
        </a:p>
      </dgm:t>
    </dgm:pt>
    <dgm:pt modelId="{AC534250-4023-483B-BD41-5F00A2F204C4}" type="parTrans" cxnId="{E2B9AECA-673D-43DF-84C5-33BFE7A41B04}">
      <dgm:prSet/>
      <dgm:spPr/>
      <dgm:t>
        <a:bodyPr/>
        <a:lstStyle/>
        <a:p>
          <a:endParaRPr lang="da-DK"/>
        </a:p>
      </dgm:t>
    </dgm:pt>
    <dgm:pt modelId="{7E4E48FD-CA0B-4D39-800F-32134EF2E656}" type="sibTrans" cxnId="{E2B9AECA-673D-43DF-84C5-33BFE7A41B04}">
      <dgm:prSet/>
      <dgm:spPr/>
      <dgm:t>
        <a:bodyPr/>
        <a:lstStyle/>
        <a:p>
          <a:endParaRPr lang="da-DK"/>
        </a:p>
      </dgm:t>
    </dgm:pt>
    <dgm:pt modelId="{69FD3BFF-FF57-4A11-9D45-5D5710F5190D}">
      <dgm:prSet phldrT="[Text]" custT="1"/>
      <dgm:spPr/>
      <dgm:t>
        <a:bodyPr/>
        <a:lstStyle/>
        <a:p>
          <a:r>
            <a:rPr lang="ru-RU" sz="2400" b="0" i="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dirty="0"/>
        </a:p>
      </dgm:t>
    </dgm:pt>
    <dgm:pt modelId="{C46E0F99-2A6A-4337-BADB-3D931FD5DB74}" type="parTrans" cxnId="{35753AC3-4562-4659-9183-F6DC1EA7C036}">
      <dgm:prSet/>
      <dgm:spPr/>
      <dgm:t>
        <a:bodyPr/>
        <a:lstStyle/>
        <a:p>
          <a:endParaRPr lang="da-DK"/>
        </a:p>
      </dgm:t>
    </dgm:pt>
    <dgm:pt modelId="{CFE46926-1B34-467A-BB1C-832AEC5831FA}" type="sibTrans" cxnId="{35753AC3-4562-4659-9183-F6DC1EA7C036}">
      <dgm:prSet/>
      <dgm:spPr/>
      <dgm:t>
        <a:bodyPr/>
        <a:lstStyle/>
        <a:p>
          <a:endParaRPr lang="da-DK"/>
        </a:p>
      </dgm:t>
    </dgm:pt>
    <dgm:pt modelId="{AAD3A3B0-956E-4FDF-A2E9-55BAEF77F287}" type="pres">
      <dgm:prSet presAssocID="{033FFE5E-34E5-4172-AB67-777A451788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475E0-A0C6-4BF4-B363-E36323C41342}" type="pres">
      <dgm:prSet presAssocID="{848E312F-7F69-4641-A1B4-9001DEB36FA5}" presName="parentText" presStyleLbl="node1" presStyleIdx="0" presStyleCnt="1" custScaleY="55869" custLinFactNeighborY="24772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DAECDB2-72C6-48E3-A41A-49A0F642C5FC}" type="pres">
      <dgm:prSet presAssocID="{848E312F-7F69-4641-A1B4-9001DEB36FA5}" presName="childText" presStyleLbl="revTx" presStyleIdx="0" presStyleCnt="1" custScaleY="33721" custLinFactNeighborX="-319" custLinFactNeighborY="188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5753AC3-4562-4659-9183-F6DC1EA7C036}" srcId="{848E312F-7F69-4641-A1B4-9001DEB36FA5}" destId="{69FD3BFF-FF57-4A11-9D45-5D5710F5190D}" srcOrd="0" destOrd="0" parTransId="{C46E0F99-2A6A-4337-BADB-3D931FD5DB74}" sibTransId="{CFE46926-1B34-467A-BB1C-832AEC5831FA}"/>
    <dgm:cxn modelId="{E2B9AECA-673D-43DF-84C5-33BFE7A41B04}" srcId="{033FFE5E-34E5-4172-AB67-777A4517887B}" destId="{848E312F-7F69-4641-A1B4-9001DEB36FA5}" srcOrd="0" destOrd="0" parTransId="{AC534250-4023-483B-BD41-5F00A2F204C4}" sibTransId="{7E4E48FD-CA0B-4D39-800F-32134EF2E656}"/>
    <dgm:cxn modelId="{820EB486-197F-4146-8F83-CCF0BC7AFD86}" type="presOf" srcId="{848E312F-7F69-4641-A1B4-9001DEB36FA5}" destId="{D34475E0-A0C6-4BF4-B363-E36323C41342}" srcOrd="0" destOrd="0" presId="urn:microsoft.com/office/officeart/2005/8/layout/vList2"/>
    <dgm:cxn modelId="{A17901EA-9072-46C8-8587-3D93A861313F}" type="presOf" srcId="{033FFE5E-34E5-4172-AB67-777A4517887B}" destId="{AAD3A3B0-956E-4FDF-A2E9-55BAEF77F287}" srcOrd="0" destOrd="0" presId="urn:microsoft.com/office/officeart/2005/8/layout/vList2"/>
    <dgm:cxn modelId="{132F6AB0-4F4A-4D40-8E53-3263421AC217}" type="presOf" srcId="{69FD3BFF-FF57-4A11-9D45-5D5710F5190D}" destId="{DDAECDB2-72C6-48E3-A41A-49A0F642C5FC}" srcOrd="0" destOrd="0" presId="urn:microsoft.com/office/officeart/2005/8/layout/vList2"/>
    <dgm:cxn modelId="{539F058D-9D2C-422E-8670-DAD4E537A94A}" type="presParOf" srcId="{AAD3A3B0-956E-4FDF-A2E9-55BAEF77F287}" destId="{D34475E0-A0C6-4BF4-B363-E36323C41342}" srcOrd="0" destOrd="0" presId="urn:microsoft.com/office/officeart/2005/8/layout/vList2"/>
    <dgm:cxn modelId="{00247B52-E182-465B-9FAB-1FAC2F57E80E}" type="presParOf" srcId="{AAD3A3B0-956E-4FDF-A2E9-55BAEF77F287}" destId="{DDAECDB2-72C6-48E3-A41A-49A0F642C5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Безлицензионные радиостанции выпускаются исключительно для работы на частотах общего пользования - LPD и PMR.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Номера каналов привязаны к частотной сетке </a:t>
          </a:r>
          <a:r>
            <a:rPr lang="en-US" dirty="0" smtClean="0"/>
            <a:t>LPD </a:t>
          </a:r>
          <a:r>
            <a:rPr lang="ru-RU" dirty="0" smtClean="0"/>
            <a:t>или </a:t>
          </a:r>
          <a:r>
            <a:rPr lang="en-US" dirty="0" smtClean="0"/>
            <a:t>PMR</a:t>
          </a:r>
          <a:r>
            <a:rPr lang="ru-RU" dirty="0" smtClean="0"/>
            <a:t>.</a:t>
          </a:r>
          <a:r>
            <a:rPr lang="en-US" dirty="0" smtClean="0"/>
            <a:t> </a:t>
          </a:r>
          <a:r>
            <a:rPr lang="ru-RU" dirty="0" smtClean="0"/>
            <a:t>Поменять их нельзя. Не программируются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Выходная мощность в соответствии с законодательством 0,01 Вт для </a:t>
          </a:r>
          <a:r>
            <a:rPr lang="en-US" dirty="0" smtClean="0"/>
            <a:t>LPD </a:t>
          </a:r>
          <a:r>
            <a:rPr lang="ru-RU" dirty="0" smtClean="0"/>
            <a:t>и 0,5 Вт для PMR диапазонов</a:t>
          </a:r>
          <a:r>
            <a:rPr lang="da-DK" dirty="0" smtClean="0"/>
            <a:t>. C</a:t>
          </a:r>
          <a:r>
            <a:rPr lang="ru-RU" dirty="0" smtClean="0"/>
            <a:t> такими девайсами в лесу делать нечего, дальность связи будет очень небольшой. Можно использовать для работы при штабе в группе обеспечения, в цепях при прочесах и пр. небольших группах на небольших расстояниях.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ED1E9EA8-1CAF-4594-BE0A-0622E0E7C9C2}">
      <dgm:prSet/>
      <dgm:spPr/>
      <dgm:t>
        <a:bodyPr/>
        <a:lstStyle/>
        <a:p>
          <a:r>
            <a:rPr lang="ru-RU" dirty="0" smtClean="0"/>
            <a:t>Дешевые, хотя некоторые модели дороже простых моделей радиолюбительских радиостанций</a:t>
          </a:r>
          <a:endParaRPr lang="ru-RU" dirty="0"/>
        </a:p>
      </dgm:t>
    </dgm:pt>
    <dgm:pt modelId="{CBF112A5-470F-4DF8-BB3D-5798B38F88EE}" type="parTrans" cxnId="{27B78FB7-D64E-4234-887B-2A99C7A90BA8}">
      <dgm:prSet/>
      <dgm:spPr/>
    </dgm:pt>
    <dgm:pt modelId="{CEE208EE-438E-4C61-B408-4FD20CFEB114}" type="sibTrans" cxnId="{27B78FB7-D64E-4234-887B-2A99C7A90BA8}">
      <dgm:prSet/>
      <dgm:spPr/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5A412E6A-0800-4EFC-AB68-D38BE7393B81}" type="pres">
      <dgm:prSet presAssocID="{ED1E9EA8-1CAF-4594-BE0A-0622E0E7C9C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41686-E510-42AC-BF68-5379CE15A54D}" type="presOf" srcId="{ED1E9EA8-1CAF-4594-BE0A-0622E0E7C9C2}" destId="{5A412E6A-0800-4EFC-AB68-D38BE7393B81}" srcOrd="0" destOrd="0" presId="urn:microsoft.com/office/officeart/2005/8/layout/vList2"/>
    <dgm:cxn modelId="{F0C7666A-77C7-40E5-A6E0-C82162372FAC}" type="presOf" srcId="{896306BE-2A7D-4CAA-94D8-8FC38A4EDE59}" destId="{2D788D2C-8CC1-4820-92F2-129B6E6A6BD6}" srcOrd="0" destOrd="0" presId="urn:microsoft.com/office/officeart/2005/8/layout/vList2"/>
    <dgm:cxn modelId="{14389B6F-4C78-4137-8D14-ED143D01267A}" type="presOf" srcId="{3FC7D27C-31DF-4C05-BD05-258F3109AB55}" destId="{4050BE67-4059-4A0B-A4DA-0B35E960EC17}" srcOrd="0" destOrd="0" presId="urn:microsoft.com/office/officeart/2005/8/layout/vList2"/>
    <dgm:cxn modelId="{27B78FB7-D64E-4234-887B-2A99C7A90BA8}" srcId="{27032610-31BA-46D0-93DC-8F4C30D33093}" destId="{ED1E9EA8-1CAF-4594-BE0A-0622E0E7C9C2}" srcOrd="3" destOrd="0" parTransId="{CBF112A5-470F-4DF8-BB3D-5798B38F88EE}" sibTransId="{CEE208EE-438E-4C61-B408-4FD20CFEB114}"/>
    <dgm:cxn modelId="{6A762707-000A-4205-BF8F-6DD3B77C4618}" type="presOf" srcId="{27032610-31BA-46D0-93DC-8F4C30D33093}" destId="{860ABAF0-63CD-4AC0-8017-84DD7648D3A4}" srcOrd="0" destOrd="0" presId="urn:microsoft.com/office/officeart/2005/8/layout/vList2"/>
    <dgm:cxn modelId="{0B0C7CE6-B7FE-43C8-9442-9C05BEFCD81B}" type="presOf" srcId="{CCFE832C-1E58-4166-AC4B-88DF598BBC2A}" destId="{B25F6EBE-2A3D-4E9B-955A-F014AB3EFF9A}" srcOrd="0" destOrd="0" presId="urn:microsoft.com/office/officeart/2005/8/layout/vList2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73CF0BC-DA73-4A3F-B44D-0A2FD644FDA9}" type="presParOf" srcId="{860ABAF0-63CD-4AC0-8017-84DD7648D3A4}" destId="{B25F6EBE-2A3D-4E9B-955A-F014AB3EFF9A}" srcOrd="0" destOrd="0" presId="urn:microsoft.com/office/officeart/2005/8/layout/vList2"/>
    <dgm:cxn modelId="{D2207D86-7BFC-4CDA-B830-A92FE7314DF7}" type="presParOf" srcId="{860ABAF0-63CD-4AC0-8017-84DD7648D3A4}" destId="{CD7E076B-25EF-4FBB-AAE0-5CF29EA45152}" srcOrd="1" destOrd="0" presId="urn:microsoft.com/office/officeart/2005/8/layout/vList2"/>
    <dgm:cxn modelId="{7A6178C3-7134-44A0-97F1-FFA7B27A413E}" type="presParOf" srcId="{860ABAF0-63CD-4AC0-8017-84DD7648D3A4}" destId="{2D788D2C-8CC1-4820-92F2-129B6E6A6BD6}" srcOrd="2" destOrd="0" presId="urn:microsoft.com/office/officeart/2005/8/layout/vList2"/>
    <dgm:cxn modelId="{58BCF00C-3E68-4F57-A707-502C7D766A73}" type="presParOf" srcId="{860ABAF0-63CD-4AC0-8017-84DD7648D3A4}" destId="{05F78770-DE18-4216-9CDD-559A9830DB1C}" srcOrd="3" destOrd="0" presId="urn:microsoft.com/office/officeart/2005/8/layout/vList2"/>
    <dgm:cxn modelId="{D49CA780-58B7-4874-A150-12F7C0C55F61}" type="presParOf" srcId="{860ABAF0-63CD-4AC0-8017-84DD7648D3A4}" destId="{4050BE67-4059-4A0B-A4DA-0B35E960EC17}" srcOrd="4" destOrd="0" presId="urn:microsoft.com/office/officeart/2005/8/layout/vList2"/>
    <dgm:cxn modelId="{D9E07F4D-765A-4910-BD8C-5329AF0F5D9E}" type="presParOf" srcId="{860ABAF0-63CD-4AC0-8017-84DD7648D3A4}" destId="{3E118C4C-A27B-4E73-B988-9BBE8B097492}" srcOrd="5" destOrd="0" presId="urn:microsoft.com/office/officeart/2005/8/layout/vList2"/>
    <dgm:cxn modelId="{23EFBB3F-D119-41FF-A24E-B0E538BDC94B}" type="presParOf" srcId="{860ABAF0-63CD-4AC0-8017-84DD7648D3A4}" destId="{5A412E6A-0800-4EFC-AB68-D38BE7393B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3A5BA1-7973-4635-8B4D-65E28F0A129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0AAD77-1231-403B-B0D0-E52898B3C663}">
      <dgm:prSet phldrT="[Text]"/>
      <dgm:spPr/>
      <dgm:t>
        <a:bodyPr/>
        <a:lstStyle/>
        <a:p>
          <a:r>
            <a:rPr lang="ru-RU" dirty="0" smtClean="0"/>
            <a:t>Профессиональные</a:t>
          </a:r>
          <a:endParaRPr lang="da-DK" dirty="0"/>
        </a:p>
      </dgm:t>
    </dgm:pt>
    <dgm:pt modelId="{890DC345-7727-4F24-96D3-E6A45BE6CBE3}" type="parTrans" cxnId="{5D5F6BB4-A1F7-43B2-9CB0-D0285A514673}">
      <dgm:prSet/>
      <dgm:spPr/>
      <dgm:t>
        <a:bodyPr/>
        <a:lstStyle/>
        <a:p>
          <a:endParaRPr lang="da-DK"/>
        </a:p>
      </dgm:t>
    </dgm:pt>
    <dgm:pt modelId="{B906698B-51EE-4188-9AEB-1076A3FD1152}" type="sibTrans" cxnId="{5D5F6BB4-A1F7-43B2-9CB0-D0285A514673}">
      <dgm:prSet/>
      <dgm:spPr/>
      <dgm:t>
        <a:bodyPr/>
        <a:lstStyle/>
        <a:p>
          <a:endParaRPr lang="da-DK"/>
        </a:p>
      </dgm:t>
    </dgm:pt>
    <dgm:pt modelId="{01524EB3-49F6-4B4F-9AD0-15DFD71F37E9}">
      <dgm:prSet phldrT="[Text]"/>
      <dgm:spPr/>
      <dgm:t>
        <a:bodyPr/>
        <a:lstStyle/>
        <a:p>
          <a:r>
            <a:rPr lang="ru-RU" dirty="0" smtClean="0"/>
            <a:t>+ Минимум пользовательских органов управления.</a:t>
          </a:r>
          <a:endParaRPr lang="da-DK" dirty="0"/>
        </a:p>
      </dgm:t>
    </dgm:pt>
    <dgm:pt modelId="{31BEED0B-B5D9-4716-9F95-E006FE3176EF}" type="parTrans" cxnId="{CA794EDC-6779-49AA-80E7-5C6BF8D2A166}">
      <dgm:prSet/>
      <dgm:spPr/>
      <dgm:t>
        <a:bodyPr/>
        <a:lstStyle/>
        <a:p>
          <a:endParaRPr lang="da-DK"/>
        </a:p>
      </dgm:t>
    </dgm:pt>
    <dgm:pt modelId="{28282701-39F1-48D2-BAE4-F8C65248AEAA}" type="sibTrans" cxnId="{CA794EDC-6779-49AA-80E7-5C6BF8D2A166}">
      <dgm:prSet/>
      <dgm:spPr/>
      <dgm:t>
        <a:bodyPr/>
        <a:lstStyle/>
        <a:p>
          <a:endParaRPr lang="da-DK"/>
        </a:p>
      </dgm:t>
    </dgm:pt>
    <dgm:pt modelId="{9205F875-EEA0-4A7F-A0B0-91ACBB93B7DD}">
      <dgm:prSet phldrT="[Text]"/>
      <dgm:spPr/>
      <dgm:t>
        <a:bodyPr/>
        <a:lstStyle/>
        <a:p>
          <a:r>
            <a:rPr lang="ru-RU" dirty="0" smtClean="0"/>
            <a:t>- Ограниченное количество ячеек памяти, оперативно отредактировать ячейки памяти (каналы) в полевых условиях</a:t>
          </a:r>
          <a:r>
            <a:rPr lang="da-DK" dirty="0" smtClean="0"/>
            <a:t> - </a:t>
          </a:r>
          <a:r>
            <a:rPr lang="ru-RU" dirty="0" smtClean="0"/>
            <a:t>проблемно.</a:t>
          </a:r>
          <a:endParaRPr lang="da-DK" dirty="0"/>
        </a:p>
      </dgm:t>
    </dgm:pt>
    <dgm:pt modelId="{50188CF4-5581-479E-903C-A6C3CFA29574}" type="parTrans" cxnId="{F6C0B370-0F24-4463-B701-F7AA6B1D27F6}">
      <dgm:prSet/>
      <dgm:spPr/>
      <dgm:t>
        <a:bodyPr/>
        <a:lstStyle/>
        <a:p>
          <a:endParaRPr lang="da-DK"/>
        </a:p>
      </dgm:t>
    </dgm:pt>
    <dgm:pt modelId="{35A6202D-9157-43F5-B284-AE54025FB140}" type="sibTrans" cxnId="{F6C0B370-0F24-4463-B701-F7AA6B1D27F6}">
      <dgm:prSet/>
      <dgm:spPr/>
      <dgm:t>
        <a:bodyPr/>
        <a:lstStyle/>
        <a:p>
          <a:endParaRPr lang="da-DK"/>
        </a:p>
      </dgm:t>
    </dgm:pt>
    <dgm:pt modelId="{7965374B-F148-4332-9198-397FF9ADE291}">
      <dgm:prSet phldrT="[Text]"/>
      <dgm:spPr/>
      <dgm:t>
        <a:bodyPr/>
        <a:lstStyle/>
        <a:p>
          <a:r>
            <a:rPr lang="ru-RU" dirty="0" smtClean="0"/>
            <a:t>Любительские</a:t>
          </a:r>
          <a:endParaRPr lang="da-DK" dirty="0"/>
        </a:p>
      </dgm:t>
    </dgm:pt>
    <dgm:pt modelId="{8EF4D34C-4DCA-49DD-AB1C-533827C611A0}" type="parTrans" cxnId="{9C454390-4A79-4F5C-BA6A-012FC0E919E8}">
      <dgm:prSet/>
      <dgm:spPr/>
      <dgm:t>
        <a:bodyPr/>
        <a:lstStyle/>
        <a:p>
          <a:endParaRPr lang="da-DK"/>
        </a:p>
      </dgm:t>
    </dgm:pt>
    <dgm:pt modelId="{0FA1FBAE-95D5-493D-846D-BED255E97B44}" type="sibTrans" cxnId="{9C454390-4A79-4F5C-BA6A-012FC0E919E8}">
      <dgm:prSet/>
      <dgm:spPr/>
      <dgm:t>
        <a:bodyPr/>
        <a:lstStyle/>
        <a:p>
          <a:endParaRPr lang="da-DK"/>
        </a:p>
      </dgm:t>
    </dgm:pt>
    <dgm:pt modelId="{F755FA01-513E-48E2-A8C6-801EE92D65DD}">
      <dgm:prSet phldrT="[Text]"/>
      <dgm:spPr/>
      <dgm:t>
        <a:bodyPr/>
        <a:lstStyle/>
        <a:p>
          <a:r>
            <a:rPr lang="ru-RU" dirty="0" smtClean="0"/>
            <a:t>+ Легкая адаптация под  разые условия работы.</a:t>
          </a:r>
          <a:endParaRPr lang="da-DK" dirty="0"/>
        </a:p>
      </dgm:t>
    </dgm:pt>
    <dgm:pt modelId="{E6B25EA1-5528-4393-A8FF-5C09A146C21A}" type="parTrans" cxnId="{38104229-EF3E-4E5A-B4B3-1910D6395A38}">
      <dgm:prSet/>
      <dgm:spPr/>
      <dgm:t>
        <a:bodyPr/>
        <a:lstStyle/>
        <a:p>
          <a:endParaRPr lang="da-DK"/>
        </a:p>
      </dgm:t>
    </dgm:pt>
    <dgm:pt modelId="{1DBFED61-A9B4-4922-8FC5-B9283CC4A364}" type="sibTrans" cxnId="{38104229-EF3E-4E5A-B4B3-1910D6395A38}">
      <dgm:prSet/>
      <dgm:spPr/>
      <dgm:t>
        <a:bodyPr/>
        <a:lstStyle/>
        <a:p>
          <a:endParaRPr lang="da-DK"/>
        </a:p>
      </dgm:t>
    </dgm:pt>
    <dgm:pt modelId="{D1EB3ABF-6B68-4A10-8AA1-0785D992EE11}">
      <dgm:prSet phldrT="[Text]"/>
      <dgm:spPr/>
      <dgm:t>
        <a:bodyPr/>
        <a:lstStyle/>
        <a:p>
          <a:r>
            <a:rPr lang="ru-RU" dirty="0" smtClean="0"/>
            <a:t>- Необходимо знать инструкцию по настройке.</a:t>
          </a:r>
          <a:endParaRPr lang="da-DK" dirty="0"/>
        </a:p>
      </dgm:t>
    </dgm:pt>
    <dgm:pt modelId="{883F8F6B-4C72-474C-9A29-EB55D615418F}" type="parTrans" cxnId="{0F671CF1-C0D1-4638-8AFE-461F850F5C0D}">
      <dgm:prSet/>
      <dgm:spPr/>
      <dgm:t>
        <a:bodyPr/>
        <a:lstStyle/>
        <a:p>
          <a:endParaRPr lang="da-DK"/>
        </a:p>
      </dgm:t>
    </dgm:pt>
    <dgm:pt modelId="{29B75B6F-C95B-4757-8F64-7C1724E57F47}" type="sibTrans" cxnId="{0F671CF1-C0D1-4638-8AFE-461F850F5C0D}">
      <dgm:prSet/>
      <dgm:spPr/>
      <dgm:t>
        <a:bodyPr/>
        <a:lstStyle/>
        <a:p>
          <a:endParaRPr lang="da-DK"/>
        </a:p>
      </dgm:t>
    </dgm:pt>
    <dgm:pt modelId="{AE4FE02A-F9DE-43E4-A156-C0068649921E}">
      <dgm:prSet phldrT="[Text]"/>
      <dgm:spPr/>
      <dgm:t>
        <a:bodyPr/>
        <a:lstStyle/>
        <a:p>
          <a:r>
            <a:rPr lang="ru-RU" dirty="0" smtClean="0"/>
            <a:t>Безлицензионные</a:t>
          </a:r>
          <a:endParaRPr lang="da-DK" dirty="0"/>
        </a:p>
      </dgm:t>
    </dgm:pt>
    <dgm:pt modelId="{F9B812AB-D42D-4332-B568-97E8DC231690}" type="parTrans" cxnId="{7E47E6BB-8302-4059-94C5-C1C66F8AD57E}">
      <dgm:prSet/>
      <dgm:spPr/>
      <dgm:t>
        <a:bodyPr/>
        <a:lstStyle/>
        <a:p>
          <a:endParaRPr lang="da-DK"/>
        </a:p>
      </dgm:t>
    </dgm:pt>
    <dgm:pt modelId="{4BD67477-5B9C-41CF-91D0-E647D9ED05CF}" type="sibTrans" cxnId="{7E47E6BB-8302-4059-94C5-C1C66F8AD57E}">
      <dgm:prSet/>
      <dgm:spPr/>
      <dgm:t>
        <a:bodyPr/>
        <a:lstStyle/>
        <a:p>
          <a:endParaRPr lang="da-DK"/>
        </a:p>
      </dgm:t>
    </dgm:pt>
    <dgm:pt modelId="{CBF8C3CA-136E-4272-9D2C-B3AB19692249}">
      <dgm:prSet phldrT="[Text]"/>
      <dgm:spPr/>
      <dgm:t>
        <a:bodyPr/>
        <a:lstStyle/>
        <a:p>
          <a:r>
            <a:rPr lang="ru-RU" dirty="0" smtClean="0"/>
            <a:t>+ Минимум пользовательских органов управления.</a:t>
          </a:r>
          <a:endParaRPr lang="da-DK" dirty="0"/>
        </a:p>
      </dgm:t>
    </dgm:pt>
    <dgm:pt modelId="{1A5AC629-AF91-4A17-B3A4-067F4B2AD7E4}" type="parTrans" cxnId="{BCE73AE6-3E50-4113-8EE8-615299D38DC3}">
      <dgm:prSet/>
      <dgm:spPr/>
      <dgm:t>
        <a:bodyPr/>
        <a:lstStyle/>
        <a:p>
          <a:endParaRPr lang="da-DK"/>
        </a:p>
      </dgm:t>
    </dgm:pt>
    <dgm:pt modelId="{E9CE1074-1E51-481E-948A-A44811877AA4}" type="sibTrans" cxnId="{BCE73AE6-3E50-4113-8EE8-615299D38DC3}">
      <dgm:prSet/>
      <dgm:spPr/>
      <dgm:t>
        <a:bodyPr/>
        <a:lstStyle/>
        <a:p>
          <a:endParaRPr lang="da-DK"/>
        </a:p>
      </dgm:t>
    </dgm:pt>
    <dgm:pt modelId="{DCCD7F1C-49EE-44A2-A31E-007A6CBA87FB}">
      <dgm:prSet phldrT="[Text]"/>
      <dgm:spPr/>
      <dgm:t>
        <a:bodyPr/>
        <a:lstStyle/>
        <a:p>
          <a:r>
            <a:rPr lang="ru-RU" dirty="0" smtClean="0"/>
            <a:t>- Низкая выходная мощность.</a:t>
          </a:r>
          <a:endParaRPr lang="da-DK" dirty="0"/>
        </a:p>
      </dgm:t>
    </dgm:pt>
    <dgm:pt modelId="{AC1FC72A-B447-4A70-873A-2477E416B047}" type="parTrans" cxnId="{F5BCA65D-5960-4351-A171-8720E0529777}">
      <dgm:prSet/>
      <dgm:spPr/>
      <dgm:t>
        <a:bodyPr/>
        <a:lstStyle/>
        <a:p>
          <a:endParaRPr lang="da-DK"/>
        </a:p>
      </dgm:t>
    </dgm:pt>
    <dgm:pt modelId="{65B6E728-54B1-43BD-95F2-5DFF6661C0BC}" type="sibTrans" cxnId="{F5BCA65D-5960-4351-A171-8720E0529777}">
      <dgm:prSet/>
      <dgm:spPr/>
      <dgm:t>
        <a:bodyPr/>
        <a:lstStyle/>
        <a:p>
          <a:endParaRPr lang="da-DK"/>
        </a:p>
      </dgm:t>
    </dgm:pt>
    <dgm:pt modelId="{AA8E6A15-49FD-47F2-8CCC-12176278F504}" type="pres">
      <dgm:prSet presAssocID="{AD3A5BA1-7973-4635-8B4D-65E28F0A12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0C2C58AD-38E2-4736-BB11-28F865B2160F}" type="pres">
      <dgm:prSet presAssocID="{D30AAD77-1231-403B-B0D0-E52898B3C663}" presName="root" presStyleCnt="0"/>
      <dgm:spPr/>
    </dgm:pt>
    <dgm:pt modelId="{177CE048-E4F5-413E-BFE6-305AC5D781B0}" type="pres">
      <dgm:prSet presAssocID="{D30AAD77-1231-403B-B0D0-E52898B3C663}" presName="rootComposite" presStyleCnt="0"/>
      <dgm:spPr/>
    </dgm:pt>
    <dgm:pt modelId="{DBE16F15-4731-446A-8B45-F79404028B59}" type="pres">
      <dgm:prSet presAssocID="{D30AAD77-1231-403B-B0D0-E52898B3C663}" presName="rootText" presStyleLbl="node1" presStyleIdx="0" presStyleCnt="3"/>
      <dgm:spPr/>
      <dgm:t>
        <a:bodyPr/>
        <a:lstStyle/>
        <a:p>
          <a:endParaRPr lang="da-DK"/>
        </a:p>
      </dgm:t>
    </dgm:pt>
    <dgm:pt modelId="{BE621BFB-EE47-4AF5-B1A5-36A79AC93DDC}" type="pres">
      <dgm:prSet presAssocID="{D30AAD77-1231-403B-B0D0-E52898B3C663}" presName="rootConnector" presStyleLbl="node1" presStyleIdx="0" presStyleCnt="3"/>
      <dgm:spPr/>
      <dgm:t>
        <a:bodyPr/>
        <a:lstStyle/>
        <a:p>
          <a:endParaRPr lang="da-DK"/>
        </a:p>
      </dgm:t>
    </dgm:pt>
    <dgm:pt modelId="{F338D457-2CF5-4B98-A2D5-43ACBBC9E574}" type="pres">
      <dgm:prSet presAssocID="{D30AAD77-1231-403B-B0D0-E52898B3C663}" presName="childShape" presStyleCnt="0"/>
      <dgm:spPr/>
    </dgm:pt>
    <dgm:pt modelId="{EDA6E6E9-C66E-45E0-96F4-2DDCFB792348}" type="pres">
      <dgm:prSet presAssocID="{31BEED0B-B5D9-4716-9F95-E006FE3176EF}" presName="Name13" presStyleLbl="parChTrans1D2" presStyleIdx="0" presStyleCnt="6"/>
      <dgm:spPr/>
      <dgm:t>
        <a:bodyPr/>
        <a:lstStyle/>
        <a:p>
          <a:endParaRPr lang="da-DK"/>
        </a:p>
      </dgm:t>
    </dgm:pt>
    <dgm:pt modelId="{C46E0D6E-634F-4997-AC4D-02B2C787B642}" type="pres">
      <dgm:prSet presAssocID="{01524EB3-49F6-4B4F-9AD0-15DFD71F37E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CD78C73-867E-4A14-8068-CAC52C289B56}" type="pres">
      <dgm:prSet presAssocID="{50188CF4-5581-479E-903C-A6C3CFA29574}" presName="Name13" presStyleLbl="parChTrans1D2" presStyleIdx="1" presStyleCnt="6"/>
      <dgm:spPr/>
      <dgm:t>
        <a:bodyPr/>
        <a:lstStyle/>
        <a:p>
          <a:endParaRPr lang="da-DK"/>
        </a:p>
      </dgm:t>
    </dgm:pt>
    <dgm:pt modelId="{936379AD-7F5A-402A-806E-29B7B7545FCF}" type="pres">
      <dgm:prSet presAssocID="{9205F875-EEA0-4A7F-A0B0-91ACBB93B7DD}" presName="childText" presStyleLbl="bgAcc1" presStyleIdx="1" presStyleCnt="6" custScaleY="14442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D361AAB-0892-47D6-A4BD-FBF4B4DCC79A}" type="pres">
      <dgm:prSet presAssocID="{7965374B-F148-4332-9198-397FF9ADE291}" presName="root" presStyleCnt="0"/>
      <dgm:spPr/>
    </dgm:pt>
    <dgm:pt modelId="{3F375D7B-3A17-4EF3-B13D-0DC3B2C4E787}" type="pres">
      <dgm:prSet presAssocID="{7965374B-F148-4332-9198-397FF9ADE291}" presName="rootComposite" presStyleCnt="0"/>
      <dgm:spPr/>
    </dgm:pt>
    <dgm:pt modelId="{CF3ABD99-ABB6-4B93-9AD9-32BEDAE2FEE9}" type="pres">
      <dgm:prSet presAssocID="{7965374B-F148-4332-9198-397FF9ADE291}" presName="rootText" presStyleLbl="node1" presStyleIdx="1" presStyleCnt="3"/>
      <dgm:spPr/>
      <dgm:t>
        <a:bodyPr/>
        <a:lstStyle/>
        <a:p>
          <a:endParaRPr lang="da-DK"/>
        </a:p>
      </dgm:t>
    </dgm:pt>
    <dgm:pt modelId="{B30FE365-14F6-4BC0-BD4D-47E4B9A3B0C4}" type="pres">
      <dgm:prSet presAssocID="{7965374B-F148-4332-9198-397FF9ADE291}" presName="rootConnector" presStyleLbl="node1" presStyleIdx="1" presStyleCnt="3"/>
      <dgm:spPr/>
      <dgm:t>
        <a:bodyPr/>
        <a:lstStyle/>
        <a:p>
          <a:endParaRPr lang="da-DK"/>
        </a:p>
      </dgm:t>
    </dgm:pt>
    <dgm:pt modelId="{5F54B328-E04B-450A-B6A6-F42B8534BDC4}" type="pres">
      <dgm:prSet presAssocID="{7965374B-F148-4332-9198-397FF9ADE291}" presName="childShape" presStyleCnt="0"/>
      <dgm:spPr/>
    </dgm:pt>
    <dgm:pt modelId="{EC6B047E-6609-403A-9F27-41734DCCB3BC}" type="pres">
      <dgm:prSet presAssocID="{E6B25EA1-5528-4393-A8FF-5C09A146C21A}" presName="Name13" presStyleLbl="parChTrans1D2" presStyleIdx="2" presStyleCnt="6"/>
      <dgm:spPr/>
      <dgm:t>
        <a:bodyPr/>
        <a:lstStyle/>
        <a:p>
          <a:endParaRPr lang="da-DK"/>
        </a:p>
      </dgm:t>
    </dgm:pt>
    <dgm:pt modelId="{956EC7EF-F480-4AE3-AC00-4D3DC94171F5}" type="pres">
      <dgm:prSet presAssocID="{F755FA01-513E-48E2-A8C6-801EE92D65DD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D2D21B2-7B16-4B5D-925E-12F3ECC31D36}" type="pres">
      <dgm:prSet presAssocID="{883F8F6B-4C72-474C-9A29-EB55D615418F}" presName="Name13" presStyleLbl="parChTrans1D2" presStyleIdx="3" presStyleCnt="6"/>
      <dgm:spPr/>
      <dgm:t>
        <a:bodyPr/>
        <a:lstStyle/>
        <a:p>
          <a:endParaRPr lang="da-DK"/>
        </a:p>
      </dgm:t>
    </dgm:pt>
    <dgm:pt modelId="{44796B65-890F-4598-BE2E-629EF64D88D1}" type="pres">
      <dgm:prSet presAssocID="{D1EB3ABF-6B68-4A10-8AA1-0785D992EE11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F4A36AD2-71ED-4977-B5C8-A24C2B9053B4}" type="pres">
      <dgm:prSet presAssocID="{AE4FE02A-F9DE-43E4-A156-C0068649921E}" presName="root" presStyleCnt="0"/>
      <dgm:spPr/>
    </dgm:pt>
    <dgm:pt modelId="{7279CA96-E9D9-47C0-A1F5-C8C8C3D6EE24}" type="pres">
      <dgm:prSet presAssocID="{AE4FE02A-F9DE-43E4-A156-C0068649921E}" presName="rootComposite" presStyleCnt="0"/>
      <dgm:spPr/>
    </dgm:pt>
    <dgm:pt modelId="{07F54E0B-F850-4AA9-9BD1-AA94B253893F}" type="pres">
      <dgm:prSet presAssocID="{AE4FE02A-F9DE-43E4-A156-C0068649921E}" presName="rootText" presStyleLbl="node1" presStyleIdx="2" presStyleCnt="3"/>
      <dgm:spPr/>
      <dgm:t>
        <a:bodyPr/>
        <a:lstStyle/>
        <a:p>
          <a:endParaRPr lang="da-DK"/>
        </a:p>
      </dgm:t>
    </dgm:pt>
    <dgm:pt modelId="{3E7C53AF-31D1-44FC-8DBB-64B7A71AB631}" type="pres">
      <dgm:prSet presAssocID="{AE4FE02A-F9DE-43E4-A156-C0068649921E}" presName="rootConnector" presStyleLbl="node1" presStyleIdx="2" presStyleCnt="3"/>
      <dgm:spPr/>
      <dgm:t>
        <a:bodyPr/>
        <a:lstStyle/>
        <a:p>
          <a:endParaRPr lang="da-DK"/>
        </a:p>
      </dgm:t>
    </dgm:pt>
    <dgm:pt modelId="{AE8968A6-3F14-452F-99FC-B9A1ED6675ED}" type="pres">
      <dgm:prSet presAssocID="{AE4FE02A-F9DE-43E4-A156-C0068649921E}" presName="childShape" presStyleCnt="0"/>
      <dgm:spPr/>
    </dgm:pt>
    <dgm:pt modelId="{F44A29F9-92B7-4B74-A951-034275D793F8}" type="pres">
      <dgm:prSet presAssocID="{1A5AC629-AF91-4A17-B3A4-067F4B2AD7E4}" presName="Name13" presStyleLbl="parChTrans1D2" presStyleIdx="4" presStyleCnt="6"/>
      <dgm:spPr/>
      <dgm:t>
        <a:bodyPr/>
        <a:lstStyle/>
        <a:p>
          <a:endParaRPr lang="da-DK"/>
        </a:p>
      </dgm:t>
    </dgm:pt>
    <dgm:pt modelId="{7C18AB19-F54D-4107-B926-7F258682DA6F}" type="pres">
      <dgm:prSet presAssocID="{CBF8C3CA-136E-4272-9D2C-B3AB1969224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C480AF9-91D6-4165-8F28-30CAC1DBEDD0}" type="pres">
      <dgm:prSet presAssocID="{AC1FC72A-B447-4A70-873A-2477E416B047}" presName="Name13" presStyleLbl="parChTrans1D2" presStyleIdx="5" presStyleCnt="6"/>
      <dgm:spPr/>
      <dgm:t>
        <a:bodyPr/>
        <a:lstStyle/>
        <a:p>
          <a:endParaRPr lang="da-DK"/>
        </a:p>
      </dgm:t>
    </dgm:pt>
    <dgm:pt modelId="{4EB3A148-BE74-4457-BAE0-0D3593E52338}" type="pres">
      <dgm:prSet presAssocID="{DCCD7F1C-49EE-44A2-A31E-007A6CBA87F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CE73AE6-3E50-4113-8EE8-615299D38DC3}" srcId="{AE4FE02A-F9DE-43E4-A156-C0068649921E}" destId="{CBF8C3CA-136E-4272-9D2C-B3AB19692249}" srcOrd="0" destOrd="0" parTransId="{1A5AC629-AF91-4A17-B3A4-067F4B2AD7E4}" sibTransId="{E9CE1074-1E51-481E-948A-A44811877AA4}"/>
    <dgm:cxn modelId="{02533526-C488-4C2E-9708-5E6966C8629E}" type="presOf" srcId="{9205F875-EEA0-4A7F-A0B0-91ACBB93B7DD}" destId="{936379AD-7F5A-402A-806E-29B7B7545FCF}" srcOrd="0" destOrd="0" presId="urn:microsoft.com/office/officeart/2005/8/layout/hierarchy3"/>
    <dgm:cxn modelId="{ADF08C22-2276-48EF-A920-89EB9726E23F}" type="presOf" srcId="{01524EB3-49F6-4B4F-9AD0-15DFD71F37E9}" destId="{C46E0D6E-634F-4997-AC4D-02B2C787B642}" srcOrd="0" destOrd="0" presId="urn:microsoft.com/office/officeart/2005/8/layout/hierarchy3"/>
    <dgm:cxn modelId="{F6C0B370-0F24-4463-B701-F7AA6B1D27F6}" srcId="{D30AAD77-1231-403B-B0D0-E52898B3C663}" destId="{9205F875-EEA0-4A7F-A0B0-91ACBB93B7DD}" srcOrd="1" destOrd="0" parTransId="{50188CF4-5581-479E-903C-A6C3CFA29574}" sibTransId="{35A6202D-9157-43F5-B284-AE54025FB140}"/>
    <dgm:cxn modelId="{44E2066D-070A-4407-9980-558F2107C6DA}" type="presOf" srcId="{7965374B-F148-4332-9198-397FF9ADE291}" destId="{CF3ABD99-ABB6-4B93-9AD9-32BEDAE2FEE9}" srcOrd="0" destOrd="0" presId="urn:microsoft.com/office/officeart/2005/8/layout/hierarchy3"/>
    <dgm:cxn modelId="{E112F5FF-321C-4DCD-84C3-6176B77D8011}" type="presOf" srcId="{CBF8C3CA-136E-4272-9D2C-B3AB19692249}" destId="{7C18AB19-F54D-4107-B926-7F258682DA6F}" srcOrd="0" destOrd="0" presId="urn:microsoft.com/office/officeart/2005/8/layout/hierarchy3"/>
    <dgm:cxn modelId="{25B2FF6C-884C-4F27-88E5-0173DF6C28D0}" type="presOf" srcId="{E6B25EA1-5528-4393-A8FF-5C09A146C21A}" destId="{EC6B047E-6609-403A-9F27-41734DCCB3BC}" srcOrd="0" destOrd="0" presId="urn:microsoft.com/office/officeart/2005/8/layout/hierarchy3"/>
    <dgm:cxn modelId="{75FBFC87-13C6-457D-BC55-42599EC91EC5}" type="presOf" srcId="{DCCD7F1C-49EE-44A2-A31E-007A6CBA87FB}" destId="{4EB3A148-BE74-4457-BAE0-0D3593E52338}" srcOrd="0" destOrd="0" presId="urn:microsoft.com/office/officeart/2005/8/layout/hierarchy3"/>
    <dgm:cxn modelId="{01316704-5F90-4A89-BA28-6A9587F1AA4D}" type="presOf" srcId="{D30AAD77-1231-403B-B0D0-E52898B3C663}" destId="{DBE16F15-4731-446A-8B45-F79404028B59}" srcOrd="0" destOrd="0" presId="urn:microsoft.com/office/officeart/2005/8/layout/hierarchy3"/>
    <dgm:cxn modelId="{56741134-06C3-4732-B24B-27A0926B51E6}" type="presOf" srcId="{D30AAD77-1231-403B-B0D0-E52898B3C663}" destId="{BE621BFB-EE47-4AF5-B1A5-36A79AC93DDC}" srcOrd="1" destOrd="0" presId="urn:microsoft.com/office/officeart/2005/8/layout/hierarchy3"/>
    <dgm:cxn modelId="{124D9958-C6AB-446D-9F6A-7ED3C21EA4FB}" type="presOf" srcId="{1A5AC629-AF91-4A17-B3A4-067F4B2AD7E4}" destId="{F44A29F9-92B7-4B74-A951-034275D793F8}" srcOrd="0" destOrd="0" presId="urn:microsoft.com/office/officeart/2005/8/layout/hierarchy3"/>
    <dgm:cxn modelId="{38104229-EF3E-4E5A-B4B3-1910D6395A38}" srcId="{7965374B-F148-4332-9198-397FF9ADE291}" destId="{F755FA01-513E-48E2-A8C6-801EE92D65DD}" srcOrd="0" destOrd="0" parTransId="{E6B25EA1-5528-4393-A8FF-5C09A146C21A}" sibTransId="{1DBFED61-A9B4-4922-8FC5-B9283CC4A364}"/>
    <dgm:cxn modelId="{9C454390-4A79-4F5C-BA6A-012FC0E919E8}" srcId="{AD3A5BA1-7973-4635-8B4D-65E28F0A1290}" destId="{7965374B-F148-4332-9198-397FF9ADE291}" srcOrd="1" destOrd="0" parTransId="{8EF4D34C-4DCA-49DD-AB1C-533827C611A0}" sibTransId="{0FA1FBAE-95D5-493D-846D-BED255E97B44}"/>
    <dgm:cxn modelId="{D6B42D0F-73AC-4F36-BFAB-0BDAA0576995}" type="presOf" srcId="{50188CF4-5581-479E-903C-A6C3CFA29574}" destId="{8CD78C73-867E-4A14-8068-CAC52C289B56}" srcOrd="0" destOrd="0" presId="urn:microsoft.com/office/officeart/2005/8/layout/hierarchy3"/>
    <dgm:cxn modelId="{36434EB3-92E8-4E49-88DC-4B5B2CF10D1A}" type="presOf" srcId="{883F8F6B-4C72-474C-9A29-EB55D615418F}" destId="{ED2D21B2-7B16-4B5D-925E-12F3ECC31D36}" srcOrd="0" destOrd="0" presId="urn:microsoft.com/office/officeart/2005/8/layout/hierarchy3"/>
    <dgm:cxn modelId="{469BCDC1-70A8-461A-87D3-ACC7DFC69C8A}" type="presOf" srcId="{AD3A5BA1-7973-4635-8B4D-65E28F0A1290}" destId="{AA8E6A15-49FD-47F2-8CCC-12176278F504}" srcOrd="0" destOrd="0" presId="urn:microsoft.com/office/officeart/2005/8/layout/hierarchy3"/>
    <dgm:cxn modelId="{5D5F6BB4-A1F7-43B2-9CB0-D0285A514673}" srcId="{AD3A5BA1-7973-4635-8B4D-65E28F0A1290}" destId="{D30AAD77-1231-403B-B0D0-E52898B3C663}" srcOrd="0" destOrd="0" parTransId="{890DC345-7727-4F24-96D3-E6A45BE6CBE3}" sibTransId="{B906698B-51EE-4188-9AEB-1076A3FD1152}"/>
    <dgm:cxn modelId="{CA794EDC-6779-49AA-80E7-5C6BF8D2A166}" srcId="{D30AAD77-1231-403B-B0D0-E52898B3C663}" destId="{01524EB3-49F6-4B4F-9AD0-15DFD71F37E9}" srcOrd="0" destOrd="0" parTransId="{31BEED0B-B5D9-4716-9F95-E006FE3176EF}" sibTransId="{28282701-39F1-48D2-BAE4-F8C65248AEAA}"/>
    <dgm:cxn modelId="{81C60E1E-7827-482B-BF2C-7004D45597E3}" type="presOf" srcId="{AE4FE02A-F9DE-43E4-A156-C0068649921E}" destId="{3E7C53AF-31D1-44FC-8DBB-64B7A71AB631}" srcOrd="1" destOrd="0" presId="urn:microsoft.com/office/officeart/2005/8/layout/hierarchy3"/>
    <dgm:cxn modelId="{06480FA9-99AD-4D3E-8C9E-571B9995DB53}" type="presOf" srcId="{7965374B-F148-4332-9198-397FF9ADE291}" destId="{B30FE365-14F6-4BC0-BD4D-47E4B9A3B0C4}" srcOrd="1" destOrd="0" presId="urn:microsoft.com/office/officeart/2005/8/layout/hierarchy3"/>
    <dgm:cxn modelId="{F5BCA65D-5960-4351-A171-8720E0529777}" srcId="{AE4FE02A-F9DE-43E4-A156-C0068649921E}" destId="{DCCD7F1C-49EE-44A2-A31E-007A6CBA87FB}" srcOrd="1" destOrd="0" parTransId="{AC1FC72A-B447-4A70-873A-2477E416B047}" sibTransId="{65B6E728-54B1-43BD-95F2-5DFF6661C0BC}"/>
    <dgm:cxn modelId="{13AAABFC-08D2-4EC5-BFA0-D38B13A03461}" type="presOf" srcId="{D1EB3ABF-6B68-4A10-8AA1-0785D992EE11}" destId="{44796B65-890F-4598-BE2E-629EF64D88D1}" srcOrd="0" destOrd="0" presId="urn:microsoft.com/office/officeart/2005/8/layout/hierarchy3"/>
    <dgm:cxn modelId="{0F671CF1-C0D1-4638-8AFE-461F850F5C0D}" srcId="{7965374B-F148-4332-9198-397FF9ADE291}" destId="{D1EB3ABF-6B68-4A10-8AA1-0785D992EE11}" srcOrd="1" destOrd="0" parTransId="{883F8F6B-4C72-474C-9A29-EB55D615418F}" sibTransId="{29B75B6F-C95B-4757-8F64-7C1724E57F47}"/>
    <dgm:cxn modelId="{7E47E6BB-8302-4059-94C5-C1C66F8AD57E}" srcId="{AD3A5BA1-7973-4635-8B4D-65E28F0A1290}" destId="{AE4FE02A-F9DE-43E4-A156-C0068649921E}" srcOrd="2" destOrd="0" parTransId="{F9B812AB-D42D-4332-B568-97E8DC231690}" sibTransId="{4BD67477-5B9C-41CF-91D0-E647D9ED05CF}"/>
    <dgm:cxn modelId="{22B280D2-5374-4BF4-8F1A-1A41F25BAFA3}" type="presOf" srcId="{AE4FE02A-F9DE-43E4-A156-C0068649921E}" destId="{07F54E0B-F850-4AA9-9BD1-AA94B253893F}" srcOrd="0" destOrd="0" presId="urn:microsoft.com/office/officeart/2005/8/layout/hierarchy3"/>
    <dgm:cxn modelId="{1A48DD66-C588-4E82-BEBC-DBBBF7244CE9}" type="presOf" srcId="{AC1FC72A-B447-4A70-873A-2477E416B047}" destId="{3C480AF9-91D6-4165-8F28-30CAC1DBEDD0}" srcOrd="0" destOrd="0" presId="urn:microsoft.com/office/officeart/2005/8/layout/hierarchy3"/>
    <dgm:cxn modelId="{B98BEF56-DE73-4DEB-AE40-BE4A354FF066}" type="presOf" srcId="{F755FA01-513E-48E2-A8C6-801EE92D65DD}" destId="{956EC7EF-F480-4AE3-AC00-4D3DC94171F5}" srcOrd="0" destOrd="0" presId="urn:microsoft.com/office/officeart/2005/8/layout/hierarchy3"/>
    <dgm:cxn modelId="{2535C4AF-D8F9-4570-B071-7A879D260792}" type="presOf" srcId="{31BEED0B-B5D9-4716-9F95-E006FE3176EF}" destId="{EDA6E6E9-C66E-45E0-96F4-2DDCFB792348}" srcOrd="0" destOrd="0" presId="urn:microsoft.com/office/officeart/2005/8/layout/hierarchy3"/>
    <dgm:cxn modelId="{35027BAE-73A8-484F-915A-920E8571806A}" type="presParOf" srcId="{AA8E6A15-49FD-47F2-8CCC-12176278F504}" destId="{0C2C58AD-38E2-4736-BB11-28F865B2160F}" srcOrd="0" destOrd="0" presId="urn:microsoft.com/office/officeart/2005/8/layout/hierarchy3"/>
    <dgm:cxn modelId="{CB6047DA-532D-4B1D-8CB8-699E3B5841FB}" type="presParOf" srcId="{0C2C58AD-38E2-4736-BB11-28F865B2160F}" destId="{177CE048-E4F5-413E-BFE6-305AC5D781B0}" srcOrd="0" destOrd="0" presId="urn:microsoft.com/office/officeart/2005/8/layout/hierarchy3"/>
    <dgm:cxn modelId="{3DB152A8-4EA1-46BD-913C-BD5424D9D55C}" type="presParOf" srcId="{177CE048-E4F5-413E-BFE6-305AC5D781B0}" destId="{DBE16F15-4731-446A-8B45-F79404028B59}" srcOrd="0" destOrd="0" presId="urn:microsoft.com/office/officeart/2005/8/layout/hierarchy3"/>
    <dgm:cxn modelId="{6AD1C7E4-8DD2-4F00-9ED6-7BD4196D19F4}" type="presParOf" srcId="{177CE048-E4F5-413E-BFE6-305AC5D781B0}" destId="{BE621BFB-EE47-4AF5-B1A5-36A79AC93DDC}" srcOrd="1" destOrd="0" presId="urn:microsoft.com/office/officeart/2005/8/layout/hierarchy3"/>
    <dgm:cxn modelId="{9E0B50B7-178F-41D5-9DED-66F36811972C}" type="presParOf" srcId="{0C2C58AD-38E2-4736-BB11-28F865B2160F}" destId="{F338D457-2CF5-4B98-A2D5-43ACBBC9E574}" srcOrd="1" destOrd="0" presId="urn:microsoft.com/office/officeart/2005/8/layout/hierarchy3"/>
    <dgm:cxn modelId="{AB43E09C-91EC-4BD1-B985-7798723A3F5C}" type="presParOf" srcId="{F338D457-2CF5-4B98-A2D5-43ACBBC9E574}" destId="{EDA6E6E9-C66E-45E0-96F4-2DDCFB792348}" srcOrd="0" destOrd="0" presId="urn:microsoft.com/office/officeart/2005/8/layout/hierarchy3"/>
    <dgm:cxn modelId="{FF29B23A-62E4-48BC-A91C-3FE955E5EB39}" type="presParOf" srcId="{F338D457-2CF5-4B98-A2D5-43ACBBC9E574}" destId="{C46E0D6E-634F-4997-AC4D-02B2C787B642}" srcOrd="1" destOrd="0" presId="urn:microsoft.com/office/officeart/2005/8/layout/hierarchy3"/>
    <dgm:cxn modelId="{F7450D09-7503-48DF-AE78-EF0214D9A773}" type="presParOf" srcId="{F338D457-2CF5-4B98-A2D5-43ACBBC9E574}" destId="{8CD78C73-867E-4A14-8068-CAC52C289B56}" srcOrd="2" destOrd="0" presId="urn:microsoft.com/office/officeart/2005/8/layout/hierarchy3"/>
    <dgm:cxn modelId="{E8E45E21-76E8-4804-8C04-2E9AFD6BBD92}" type="presParOf" srcId="{F338D457-2CF5-4B98-A2D5-43ACBBC9E574}" destId="{936379AD-7F5A-402A-806E-29B7B7545FCF}" srcOrd="3" destOrd="0" presId="urn:microsoft.com/office/officeart/2005/8/layout/hierarchy3"/>
    <dgm:cxn modelId="{92D40818-0187-44D3-80D4-5B4F7529A2CF}" type="presParOf" srcId="{AA8E6A15-49FD-47F2-8CCC-12176278F504}" destId="{1D361AAB-0892-47D6-A4BD-FBF4B4DCC79A}" srcOrd="1" destOrd="0" presId="urn:microsoft.com/office/officeart/2005/8/layout/hierarchy3"/>
    <dgm:cxn modelId="{8250E63A-86AC-4771-90E3-DD0CFFF62479}" type="presParOf" srcId="{1D361AAB-0892-47D6-A4BD-FBF4B4DCC79A}" destId="{3F375D7B-3A17-4EF3-B13D-0DC3B2C4E787}" srcOrd="0" destOrd="0" presId="urn:microsoft.com/office/officeart/2005/8/layout/hierarchy3"/>
    <dgm:cxn modelId="{07C1FDCB-29D2-44D2-85CB-2D07BAF94A51}" type="presParOf" srcId="{3F375D7B-3A17-4EF3-B13D-0DC3B2C4E787}" destId="{CF3ABD99-ABB6-4B93-9AD9-32BEDAE2FEE9}" srcOrd="0" destOrd="0" presId="urn:microsoft.com/office/officeart/2005/8/layout/hierarchy3"/>
    <dgm:cxn modelId="{98461AAD-91EA-4150-AFB9-566F30F944AC}" type="presParOf" srcId="{3F375D7B-3A17-4EF3-B13D-0DC3B2C4E787}" destId="{B30FE365-14F6-4BC0-BD4D-47E4B9A3B0C4}" srcOrd="1" destOrd="0" presId="urn:microsoft.com/office/officeart/2005/8/layout/hierarchy3"/>
    <dgm:cxn modelId="{3D63F10B-AFAD-4843-AF2D-EDB60E64EE31}" type="presParOf" srcId="{1D361AAB-0892-47D6-A4BD-FBF4B4DCC79A}" destId="{5F54B328-E04B-450A-B6A6-F42B8534BDC4}" srcOrd="1" destOrd="0" presId="urn:microsoft.com/office/officeart/2005/8/layout/hierarchy3"/>
    <dgm:cxn modelId="{F4B6DEF4-3355-4044-A118-E07FE50E3CAD}" type="presParOf" srcId="{5F54B328-E04B-450A-B6A6-F42B8534BDC4}" destId="{EC6B047E-6609-403A-9F27-41734DCCB3BC}" srcOrd="0" destOrd="0" presId="urn:microsoft.com/office/officeart/2005/8/layout/hierarchy3"/>
    <dgm:cxn modelId="{0F73A21D-73A1-4422-9DB2-64BE7992BD56}" type="presParOf" srcId="{5F54B328-E04B-450A-B6A6-F42B8534BDC4}" destId="{956EC7EF-F480-4AE3-AC00-4D3DC94171F5}" srcOrd="1" destOrd="0" presId="urn:microsoft.com/office/officeart/2005/8/layout/hierarchy3"/>
    <dgm:cxn modelId="{711159F5-95F4-459F-97A9-3A56ED88E9B6}" type="presParOf" srcId="{5F54B328-E04B-450A-B6A6-F42B8534BDC4}" destId="{ED2D21B2-7B16-4B5D-925E-12F3ECC31D36}" srcOrd="2" destOrd="0" presId="urn:microsoft.com/office/officeart/2005/8/layout/hierarchy3"/>
    <dgm:cxn modelId="{781F1D75-875D-4EBC-BF6F-8953CD8AD7CD}" type="presParOf" srcId="{5F54B328-E04B-450A-B6A6-F42B8534BDC4}" destId="{44796B65-890F-4598-BE2E-629EF64D88D1}" srcOrd="3" destOrd="0" presId="urn:microsoft.com/office/officeart/2005/8/layout/hierarchy3"/>
    <dgm:cxn modelId="{E7265723-459E-4CC3-AE8D-B5852ABB48B4}" type="presParOf" srcId="{AA8E6A15-49FD-47F2-8CCC-12176278F504}" destId="{F4A36AD2-71ED-4977-B5C8-A24C2B9053B4}" srcOrd="2" destOrd="0" presId="urn:microsoft.com/office/officeart/2005/8/layout/hierarchy3"/>
    <dgm:cxn modelId="{4CBE8619-C446-49D6-BE89-4E8C5D475D37}" type="presParOf" srcId="{F4A36AD2-71ED-4977-B5C8-A24C2B9053B4}" destId="{7279CA96-E9D9-47C0-A1F5-C8C8C3D6EE24}" srcOrd="0" destOrd="0" presId="urn:microsoft.com/office/officeart/2005/8/layout/hierarchy3"/>
    <dgm:cxn modelId="{7A0CB24B-418C-48D1-B6A6-F647A523264E}" type="presParOf" srcId="{7279CA96-E9D9-47C0-A1F5-C8C8C3D6EE24}" destId="{07F54E0B-F850-4AA9-9BD1-AA94B253893F}" srcOrd="0" destOrd="0" presId="urn:microsoft.com/office/officeart/2005/8/layout/hierarchy3"/>
    <dgm:cxn modelId="{1AFD6627-C624-489B-96A8-00D642E79322}" type="presParOf" srcId="{7279CA96-E9D9-47C0-A1F5-C8C8C3D6EE24}" destId="{3E7C53AF-31D1-44FC-8DBB-64B7A71AB631}" srcOrd="1" destOrd="0" presId="urn:microsoft.com/office/officeart/2005/8/layout/hierarchy3"/>
    <dgm:cxn modelId="{96B298BA-D6B1-4384-9A0A-1D08F302C77A}" type="presParOf" srcId="{F4A36AD2-71ED-4977-B5C8-A24C2B9053B4}" destId="{AE8968A6-3F14-452F-99FC-B9A1ED6675ED}" srcOrd="1" destOrd="0" presId="urn:microsoft.com/office/officeart/2005/8/layout/hierarchy3"/>
    <dgm:cxn modelId="{0840915C-0FBE-4F67-BA07-D73BB3DB4466}" type="presParOf" srcId="{AE8968A6-3F14-452F-99FC-B9A1ED6675ED}" destId="{F44A29F9-92B7-4B74-A951-034275D793F8}" srcOrd="0" destOrd="0" presId="urn:microsoft.com/office/officeart/2005/8/layout/hierarchy3"/>
    <dgm:cxn modelId="{0AA7E0CF-0778-45D6-9DA1-C18911A22883}" type="presParOf" srcId="{AE8968A6-3F14-452F-99FC-B9A1ED6675ED}" destId="{7C18AB19-F54D-4107-B926-7F258682DA6F}" srcOrd="1" destOrd="0" presId="urn:microsoft.com/office/officeart/2005/8/layout/hierarchy3"/>
    <dgm:cxn modelId="{7FA4A5B6-CE96-4FA0-B607-85844D395CD3}" type="presParOf" srcId="{AE8968A6-3F14-452F-99FC-B9A1ED6675ED}" destId="{3C480AF9-91D6-4165-8F28-30CAC1DBEDD0}" srcOrd="2" destOrd="0" presId="urn:microsoft.com/office/officeart/2005/8/layout/hierarchy3"/>
    <dgm:cxn modelId="{DC76648C-FE8E-4BA1-91E3-035BE2A747B6}" type="presParOf" srcId="{AE8968A6-3F14-452F-99FC-B9A1ED6675ED}" destId="{4EB3A148-BE74-4457-BAE0-0D3593E5233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1046DBA-9C2D-425C-A3E6-06A153CB85A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1F51A3E-8732-443D-97EB-7C95697F3EDC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128EFF72-9C45-48CD-B983-F1A04483A59F}" type="parTrans" cxnId="{76DB5946-0930-496D-9409-1F7DDFB86868}">
      <dgm:prSet/>
      <dgm:spPr/>
      <dgm:t>
        <a:bodyPr/>
        <a:lstStyle/>
        <a:p>
          <a:endParaRPr lang="da-DK"/>
        </a:p>
      </dgm:t>
    </dgm:pt>
    <dgm:pt modelId="{A45D6D3E-B973-4E1B-9001-F7E20E7FEF7D}" type="sibTrans" cxnId="{76DB5946-0930-496D-9409-1F7DDFB86868}">
      <dgm:prSet/>
      <dgm:spPr/>
      <dgm:t>
        <a:bodyPr/>
        <a:lstStyle/>
        <a:p>
          <a:endParaRPr lang="da-DK"/>
        </a:p>
      </dgm:t>
    </dgm:pt>
    <dgm:pt modelId="{FA015836-4F5F-48D4-9A7F-023FDCCD09A2}">
      <dgm:prSet phldrT="[Text]"/>
      <dgm:spPr/>
      <dgm:t>
        <a:bodyPr/>
        <a:lstStyle/>
        <a:p>
          <a:r>
            <a:rPr lang="ru-RU" dirty="0" smtClean="0"/>
            <a:t>Не работать без антенны</a:t>
          </a:r>
          <a:endParaRPr lang="da-DK" dirty="0"/>
        </a:p>
      </dgm:t>
    </dgm:pt>
    <dgm:pt modelId="{D2A8F218-6D2A-4934-AAC6-BDC1C4A19FF7}" type="parTrans" cxnId="{F602F382-5217-4B3C-A205-13F2BB4BD955}">
      <dgm:prSet/>
      <dgm:spPr/>
      <dgm:t>
        <a:bodyPr/>
        <a:lstStyle/>
        <a:p>
          <a:endParaRPr lang="da-DK"/>
        </a:p>
      </dgm:t>
    </dgm:pt>
    <dgm:pt modelId="{47E7C2C0-4193-40D6-B66A-340874FEADEA}" type="sibTrans" cxnId="{F602F382-5217-4B3C-A205-13F2BB4BD955}">
      <dgm:prSet/>
      <dgm:spPr/>
      <dgm:t>
        <a:bodyPr/>
        <a:lstStyle/>
        <a:p>
          <a:endParaRPr lang="da-DK"/>
        </a:p>
      </dgm:t>
    </dgm:pt>
    <dgm:pt modelId="{1BAB3661-19C4-4A22-9803-7CAB95174ABE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17DF1E75-7897-4790-9D43-C6BA94064AD3}" type="parTrans" cxnId="{235DF8F6-D6A2-411D-ADE7-24443627B354}">
      <dgm:prSet/>
      <dgm:spPr/>
      <dgm:t>
        <a:bodyPr/>
        <a:lstStyle/>
        <a:p>
          <a:endParaRPr lang="da-DK"/>
        </a:p>
      </dgm:t>
    </dgm:pt>
    <dgm:pt modelId="{38E75A5A-9399-4B68-A215-05ED431C7062}" type="sibTrans" cxnId="{235DF8F6-D6A2-411D-ADE7-24443627B354}">
      <dgm:prSet/>
      <dgm:spPr/>
      <dgm:t>
        <a:bodyPr/>
        <a:lstStyle/>
        <a:p>
          <a:endParaRPr lang="da-DK"/>
        </a:p>
      </dgm:t>
    </dgm:pt>
    <dgm:pt modelId="{AC24CF86-99FE-4BAF-9361-5389D5E182F3}">
      <dgm:prSet phldrT="[Text]"/>
      <dgm:spPr/>
      <dgm:t>
        <a:bodyPr/>
        <a:lstStyle/>
        <a:p>
          <a:r>
            <a:rPr lang="ru-RU" dirty="0" smtClean="0"/>
            <a:t>Не подвергать механическим воздействиям</a:t>
          </a:r>
          <a:endParaRPr lang="da-DK" dirty="0"/>
        </a:p>
      </dgm:t>
    </dgm:pt>
    <dgm:pt modelId="{42592B88-AFDC-4F7F-936C-F22E3BF2BF81}" type="parTrans" cxnId="{1D3132DB-5E10-4D87-9A2B-E8D43E2B0566}">
      <dgm:prSet/>
      <dgm:spPr/>
      <dgm:t>
        <a:bodyPr/>
        <a:lstStyle/>
        <a:p>
          <a:endParaRPr lang="da-DK"/>
        </a:p>
      </dgm:t>
    </dgm:pt>
    <dgm:pt modelId="{ADB575AE-9D86-410C-B473-3EDE0B02CB78}" type="sibTrans" cxnId="{1D3132DB-5E10-4D87-9A2B-E8D43E2B0566}">
      <dgm:prSet/>
      <dgm:spPr/>
      <dgm:t>
        <a:bodyPr/>
        <a:lstStyle/>
        <a:p>
          <a:endParaRPr lang="da-DK"/>
        </a:p>
      </dgm:t>
    </dgm:pt>
    <dgm:pt modelId="{BE0440AF-295A-4BA9-98D8-78C02C736EC3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9A438192-222E-4180-804E-48681E73C2D2}" type="parTrans" cxnId="{92F8D9C1-735B-43E3-B651-567102A86C91}">
      <dgm:prSet/>
      <dgm:spPr/>
      <dgm:t>
        <a:bodyPr/>
        <a:lstStyle/>
        <a:p>
          <a:endParaRPr lang="da-DK"/>
        </a:p>
      </dgm:t>
    </dgm:pt>
    <dgm:pt modelId="{57BA07B8-F8BF-4288-8967-8E85B32DF023}" type="sibTrans" cxnId="{92F8D9C1-735B-43E3-B651-567102A86C91}">
      <dgm:prSet/>
      <dgm:spPr/>
      <dgm:t>
        <a:bodyPr/>
        <a:lstStyle/>
        <a:p>
          <a:endParaRPr lang="da-DK"/>
        </a:p>
      </dgm:t>
    </dgm:pt>
    <dgm:pt modelId="{1B2D115C-D3CE-419E-9F7F-82DA0C64DD29}">
      <dgm:prSet phldrT="[Text]"/>
      <dgm:spPr/>
      <dgm:t>
        <a:bodyPr/>
        <a:lstStyle/>
        <a:p>
          <a:r>
            <a:rPr lang="ru-RU" dirty="0" smtClean="0"/>
            <a:t>При попадании влаги, немедленно снять аккумулятор</a:t>
          </a:r>
          <a:endParaRPr lang="da-DK" dirty="0"/>
        </a:p>
      </dgm:t>
    </dgm:pt>
    <dgm:pt modelId="{33E9C9DF-62EA-419D-94DA-6EC8590510A6}" type="parTrans" cxnId="{8F663122-5902-46C5-8DE2-EAEFB6B98717}">
      <dgm:prSet/>
      <dgm:spPr/>
      <dgm:t>
        <a:bodyPr/>
        <a:lstStyle/>
        <a:p>
          <a:endParaRPr lang="da-DK"/>
        </a:p>
      </dgm:t>
    </dgm:pt>
    <dgm:pt modelId="{10ED2F99-C782-4F5B-A3D2-70BF386CE60E}" type="sibTrans" cxnId="{8F663122-5902-46C5-8DE2-EAEFB6B98717}">
      <dgm:prSet/>
      <dgm:spPr/>
      <dgm:t>
        <a:bodyPr/>
        <a:lstStyle/>
        <a:p>
          <a:endParaRPr lang="da-DK"/>
        </a:p>
      </dgm:t>
    </dgm:pt>
    <dgm:pt modelId="{EB0C18A5-F4EC-451C-B167-66521F120CF4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74314A3F-7B44-41A9-8331-283B6C55DB11}" type="parTrans" cxnId="{4934669A-2AB0-4F04-8B03-9B1D4141740A}">
      <dgm:prSet/>
      <dgm:spPr/>
      <dgm:t>
        <a:bodyPr/>
        <a:lstStyle/>
        <a:p>
          <a:endParaRPr lang="da-DK"/>
        </a:p>
      </dgm:t>
    </dgm:pt>
    <dgm:pt modelId="{FB6DDBEF-ADBE-463F-8F00-3C87868FBA33}" type="sibTrans" cxnId="{4934669A-2AB0-4F04-8B03-9B1D4141740A}">
      <dgm:prSet/>
      <dgm:spPr/>
      <dgm:t>
        <a:bodyPr/>
        <a:lstStyle/>
        <a:p>
          <a:endParaRPr lang="da-DK"/>
        </a:p>
      </dgm:t>
    </dgm:pt>
    <dgm:pt modelId="{94A8A5B6-FDA1-437D-A7D9-899A6BA5F6A6}">
      <dgm:prSet phldrT="[Text]"/>
      <dgm:spPr/>
      <dgm:t>
        <a:bodyPr/>
        <a:lstStyle/>
        <a:p>
          <a:r>
            <a:rPr lang="ru-RU" dirty="0" smtClean="0"/>
            <a:t>Не работать в грозу</a:t>
          </a:r>
          <a:endParaRPr lang="da-DK" dirty="0"/>
        </a:p>
      </dgm:t>
    </dgm:pt>
    <dgm:pt modelId="{617443A0-61EA-4A57-A060-034B1F32F4AA}" type="parTrans" cxnId="{AD3307FE-3AA3-4CBA-9A73-483DE59FD1C0}">
      <dgm:prSet/>
      <dgm:spPr/>
      <dgm:t>
        <a:bodyPr/>
        <a:lstStyle/>
        <a:p>
          <a:endParaRPr lang="da-DK"/>
        </a:p>
      </dgm:t>
    </dgm:pt>
    <dgm:pt modelId="{CEB039F2-DBAE-49CC-88F8-76DD1DF8784C}" type="sibTrans" cxnId="{AD3307FE-3AA3-4CBA-9A73-483DE59FD1C0}">
      <dgm:prSet/>
      <dgm:spPr/>
      <dgm:t>
        <a:bodyPr/>
        <a:lstStyle/>
        <a:p>
          <a:endParaRPr lang="da-DK"/>
        </a:p>
      </dgm:t>
    </dgm:pt>
    <dgm:pt modelId="{48238DBC-B96A-4CEA-88E9-A60446E40484}" type="pres">
      <dgm:prSet presAssocID="{E1046DBA-9C2D-425C-A3E6-06A153CB85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672419E-C8BB-466D-9138-0C504D971C3C}" type="pres">
      <dgm:prSet presAssocID="{31F51A3E-8732-443D-97EB-7C95697F3EDC}" presName="composite" presStyleCnt="0"/>
      <dgm:spPr/>
    </dgm:pt>
    <dgm:pt modelId="{9D314AAF-55FA-463D-A789-3180387392BF}" type="pres">
      <dgm:prSet presAssocID="{31F51A3E-8732-443D-97EB-7C95697F3E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3E2C0E5-885E-41D0-8C94-70B3C43BF2F1}" type="pres">
      <dgm:prSet presAssocID="{31F51A3E-8732-443D-97EB-7C95697F3E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9013DD2-9297-4BCC-B7CD-14733EBC4562}" type="pres">
      <dgm:prSet presAssocID="{A45D6D3E-B973-4E1B-9001-F7E20E7FEF7D}" presName="sp" presStyleCnt="0"/>
      <dgm:spPr/>
    </dgm:pt>
    <dgm:pt modelId="{BB12931B-D046-4257-87E9-8B555CC1F4E1}" type="pres">
      <dgm:prSet presAssocID="{1BAB3661-19C4-4A22-9803-7CAB95174ABE}" presName="composite" presStyleCnt="0"/>
      <dgm:spPr/>
    </dgm:pt>
    <dgm:pt modelId="{B4C32EF9-DA41-460C-A286-6D855E60A948}" type="pres">
      <dgm:prSet presAssocID="{1BAB3661-19C4-4A22-9803-7CAB95174A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05E95A-8C2B-433A-8EA8-1AA5FF217845}" type="pres">
      <dgm:prSet presAssocID="{1BAB3661-19C4-4A22-9803-7CAB95174A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E852408-8A70-4DF3-94B2-C915608C1643}" type="pres">
      <dgm:prSet presAssocID="{38E75A5A-9399-4B68-A215-05ED431C7062}" presName="sp" presStyleCnt="0"/>
      <dgm:spPr/>
    </dgm:pt>
    <dgm:pt modelId="{F4911BD2-60A5-455A-90D6-5A056C42CC12}" type="pres">
      <dgm:prSet presAssocID="{BE0440AF-295A-4BA9-98D8-78C02C736EC3}" presName="composite" presStyleCnt="0"/>
      <dgm:spPr/>
    </dgm:pt>
    <dgm:pt modelId="{D7B718A6-5400-456E-86A9-FBCE7A31B5A4}" type="pres">
      <dgm:prSet presAssocID="{BE0440AF-295A-4BA9-98D8-78C02C736EC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2F289DF-E352-404F-B00B-FF557FA0AFFA}" type="pres">
      <dgm:prSet presAssocID="{BE0440AF-295A-4BA9-98D8-78C02C736EC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11CE7BB-6AFF-4070-B874-5CCA8F423C26}" type="pres">
      <dgm:prSet presAssocID="{57BA07B8-F8BF-4288-8967-8E85B32DF023}" presName="sp" presStyleCnt="0"/>
      <dgm:spPr/>
    </dgm:pt>
    <dgm:pt modelId="{3311A4FB-7326-4C40-A423-6EC2E61BE004}" type="pres">
      <dgm:prSet presAssocID="{EB0C18A5-F4EC-451C-B167-66521F120CF4}" presName="composite" presStyleCnt="0"/>
      <dgm:spPr/>
    </dgm:pt>
    <dgm:pt modelId="{820A7BE6-1069-48AC-9CF6-328EC6B32339}" type="pres">
      <dgm:prSet presAssocID="{EB0C18A5-F4EC-451C-B167-66521F120CF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78A72B5-9B7F-4AAE-A7AA-E071F35DC232}" type="pres">
      <dgm:prSet presAssocID="{EB0C18A5-F4EC-451C-B167-66521F120CF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D5A2CCA-CE8A-4788-83F1-00186206605E}" type="presOf" srcId="{EB0C18A5-F4EC-451C-B167-66521F120CF4}" destId="{820A7BE6-1069-48AC-9CF6-328EC6B32339}" srcOrd="0" destOrd="0" presId="urn:microsoft.com/office/officeart/2005/8/layout/chevron2"/>
    <dgm:cxn modelId="{670C91D7-39A3-4A59-AF30-903E90028CCF}" type="presOf" srcId="{FA015836-4F5F-48D4-9A7F-023FDCCD09A2}" destId="{43E2C0E5-885E-41D0-8C94-70B3C43BF2F1}" srcOrd="0" destOrd="0" presId="urn:microsoft.com/office/officeart/2005/8/layout/chevron2"/>
    <dgm:cxn modelId="{9B7F034F-32BA-4E56-B82A-5857B81E6837}" type="presOf" srcId="{1BAB3661-19C4-4A22-9803-7CAB95174ABE}" destId="{B4C32EF9-DA41-460C-A286-6D855E60A948}" srcOrd="0" destOrd="0" presId="urn:microsoft.com/office/officeart/2005/8/layout/chevron2"/>
    <dgm:cxn modelId="{680A668C-C5AA-48D7-B9D3-B1A50A5A3C6F}" type="presOf" srcId="{AC24CF86-99FE-4BAF-9361-5389D5E182F3}" destId="{1C05E95A-8C2B-433A-8EA8-1AA5FF217845}" srcOrd="0" destOrd="0" presId="urn:microsoft.com/office/officeart/2005/8/layout/chevron2"/>
    <dgm:cxn modelId="{965AE4F3-4491-42C4-8E3A-2E9F59588B99}" type="presOf" srcId="{94A8A5B6-FDA1-437D-A7D9-899A6BA5F6A6}" destId="{A78A72B5-9B7F-4AAE-A7AA-E071F35DC232}" srcOrd="0" destOrd="0" presId="urn:microsoft.com/office/officeart/2005/8/layout/chevron2"/>
    <dgm:cxn modelId="{235DF8F6-D6A2-411D-ADE7-24443627B354}" srcId="{E1046DBA-9C2D-425C-A3E6-06A153CB85A6}" destId="{1BAB3661-19C4-4A22-9803-7CAB95174ABE}" srcOrd="1" destOrd="0" parTransId="{17DF1E75-7897-4790-9D43-C6BA94064AD3}" sibTransId="{38E75A5A-9399-4B68-A215-05ED431C7062}"/>
    <dgm:cxn modelId="{8F663122-5902-46C5-8DE2-EAEFB6B98717}" srcId="{BE0440AF-295A-4BA9-98D8-78C02C736EC3}" destId="{1B2D115C-D3CE-419E-9F7F-82DA0C64DD29}" srcOrd="0" destOrd="0" parTransId="{33E9C9DF-62EA-419D-94DA-6EC8590510A6}" sibTransId="{10ED2F99-C782-4F5B-A3D2-70BF386CE60E}"/>
    <dgm:cxn modelId="{F338792E-AD5F-415D-B24A-D22AD4809F42}" type="presOf" srcId="{31F51A3E-8732-443D-97EB-7C95697F3EDC}" destId="{9D314AAF-55FA-463D-A789-3180387392BF}" srcOrd="0" destOrd="0" presId="urn:microsoft.com/office/officeart/2005/8/layout/chevron2"/>
    <dgm:cxn modelId="{F602F382-5217-4B3C-A205-13F2BB4BD955}" srcId="{31F51A3E-8732-443D-97EB-7C95697F3EDC}" destId="{FA015836-4F5F-48D4-9A7F-023FDCCD09A2}" srcOrd="0" destOrd="0" parTransId="{D2A8F218-6D2A-4934-AAC6-BDC1C4A19FF7}" sibTransId="{47E7C2C0-4193-40D6-B66A-340874FEADEA}"/>
    <dgm:cxn modelId="{FA852545-D481-443B-9576-46B062147AD6}" type="presOf" srcId="{E1046DBA-9C2D-425C-A3E6-06A153CB85A6}" destId="{48238DBC-B96A-4CEA-88E9-A60446E40484}" srcOrd="0" destOrd="0" presId="urn:microsoft.com/office/officeart/2005/8/layout/chevron2"/>
    <dgm:cxn modelId="{92F8D9C1-735B-43E3-B651-567102A86C91}" srcId="{E1046DBA-9C2D-425C-A3E6-06A153CB85A6}" destId="{BE0440AF-295A-4BA9-98D8-78C02C736EC3}" srcOrd="2" destOrd="0" parTransId="{9A438192-222E-4180-804E-48681E73C2D2}" sibTransId="{57BA07B8-F8BF-4288-8967-8E85B32DF023}"/>
    <dgm:cxn modelId="{1D3132DB-5E10-4D87-9A2B-E8D43E2B0566}" srcId="{1BAB3661-19C4-4A22-9803-7CAB95174ABE}" destId="{AC24CF86-99FE-4BAF-9361-5389D5E182F3}" srcOrd="0" destOrd="0" parTransId="{42592B88-AFDC-4F7F-936C-F22E3BF2BF81}" sibTransId="{ADB575AE-9D86-410C-B473-3EDE0B02CB78}"/>
    <dgm:cxn modelId="{A2683926-3CEB-4112-8F78-EA491F7C0699}" type="presOf" srcId="{BE0440AF-295A-4BA9-98D8-78C02C736EC3}" destId="{D7B718A6-5400-456E-86A9-FBCE7A31B5A4}" srcOrd="0" destOrd="0" presId="urn:microsoft.com/office/officeart/2005/8/layout/chevron2"/>
    <dgm:cxn modelId="{76DB5946-0930-496D-9409-1F7DDFB86868}" srcId="{E1046DBA-9C2D-425C-A3E6-06A153CB85A6}" destId="{31F51A3E-8732-443D-97EB-7C95697F3EDC}" srcOrd="0" destOrd="0" parTransId="{128EFF72-9C45-48CD-B983-F1A04483A59F}" sibTransId="{A45D6D3E-B973-4E1B-9001-F7E20E7FEF7D}"/>
    <dgm:cxn modelId="{5D5CCA94-EE86-4D0C-992F-8A1028C438D7}" type="presOf" srcId="{1B2D115C-D3CE-419E-9F7F-82DA0C64DD29}" destId="{D2F289DF-E352-404F-B00B-FF557FA0AFFA}" srcOrd="0" destOrd="0" presId="urn:microsoft.com/office/officeart/2005/8/layout/chevron2"/>
    <dgm:cxn modelId="{4934669A-2AB0-4F04-8B03-9B1D4141740A}" srcId="{E1046DBA-9C2D-425C-A3E6-06A153CB85A6}" destId="{EB0C18A5-F4EC-451C-B167-66521F120CF4}" srcOrd="3" destOrd="0" parTransId="{74314A3F-7B44-41A9-8331-283B6C55DB11}" sibTransId="{FB6DDBEF-ADBE-463F-8F00-3C87868FBA33}"/>
    <dgm:cxn modelId="{AD3307FE-3AA3-4CBA-9A73-483DE59FD1C0}" srcId="{EB0C18A5-F4EC-451C-B167-66521F120CF4}" destId="{94A8A5B6-FDA1-437D-A7D9-899A6BA5F6A6}" srcOrd="0" destOrd="0" parTransId="{617443A0-61EA-4A57-A060-034B1F32F4AA}" sibTransId="{CEB039F2-DBAE-49CC-88F8-76DD1DF8784C}"/>
    <dgm:cxn modelId="{CC43367C-9D39-4BD5-96D7-085AABB39A50}" type="presParOf" srcId="{48238DBC-B96A-4CEA-88E9-A60446E40484}" destId="{B672419E-C8BB-466D-9138-0C504D971C3C}" srcOrd="0" destOrd="0" presId="urn:microsoft.com/office/officeart/2005/8/layout/chevron2"/>
    <dgm:cxn modelId="{CECC2D31-D42A-41DF-A58F-F455BE906455}" type="presParOf" srcId="{B672419E-C8BB-466D-9138-0C504D971C3C}" destId="{9D314AAF-55FA-463D-A789-3180387392BF}" srcOrd="0" destOrd="0" presId="urn:microsoft.com/office/officeart/2005/8/layout/chevron2"/>
    <dgm:cxn modelId="{CE815887-18A4-4688-9C49-9E0535C763D1}" type="presParOf" srcId="{B672419E-C8BB-466D-9138-0C504D971C3C}" destId="{43E2C0E5-885E-41D0-8C94-70B3C43BF2F1}" srcOrd="1" destOrd="0" presId="urn:microsoft.com/office/officeart/2005/8/layout/chevron2"/>
    <dgm:cxn modelId="{F153CB07-92E0-4A0B-B5EB-CA56AD72F6FE}" type="presParOf" srcId="{48238DBC-B96A-4CEA-88E9-A60446E40484}" destId="{B9013DD2-9297-4BCC-B7CD-14733EBC4562}" srcOrd="1" destOrd="0" presId="urn:microsoft.com/office/officeart/2005/8/layout/chevron2"/>
    <dgm:cxn modelId="{AEB68F66-DD9E-4607-A989-7652C5731783}" type="presParOf" srcId="{48238DBC-B96A-4CEA-88E9-A60446E40484}" destId="{BB12931B-D046-4257-87E9-8B555CC1F4E1}" srcOrd="2" destOrd="0" presId="urn:microsoft.com/office/officeart/2005/8/layout/chevron2"/>
    <dgm:cxn modelId="{43258187-255D-4A73-9C8B-CB90BC4393D7}" type="presParOf" srcId="{BB12931B-D046-4257-87E9-8B555CC1F4E1}" destId="{B4C32EF9-DA41-460C-A286-6D855E60A948}" srcOrd="0" destOrd="0" presId="urn:microsoft.com/office/officeart/2005/8/layout/chevron2"/>
    <dgm:cxn modelId="{2CFD94E2-E04E-4C91-B304-6A625C9A89CD}" type="presParOf" srcId="{BB12931B-D046-4257-87E9-8B555CC1F4E1}" destId="{1C05E95A-8C2B-433A-8EA8-1AA5FF217845}" srcOrd="1" destOrd="0" presId="urn:microsoft.com/office/officeart/2005/8/layout/chevron2"/>
    <dgm:cxn modelId="{5B60C235-7EC9-4824-B413-0CA7039CE4C9}" type="presParOf" srcId="{48238DBC-B96A-4CEA-88E9-A60446E40484}" destId="{0E852408-8A70-4DF3-94B2-C915608C1643}" srcOrd="3" destOrd="0" presId="urn:microsoft.com/office/officeart/2005/8/layout/chevron2"/>
    <dgm:cxn modelId="{5843281E-8AB5-4694-A0F2-8A3DC721B55D}" type="presParOf" srcId="{48238DBC-B96A-4CEA-88E9-A60446E40484}" destId="{F4911BD2-60A5-455A-90D6-5A056C42CC12}" srcOrd="4" destOrd="0" presId="urn:microsoft.com/office/officeart/2005/8/layout/chevron2"/>
    <dgm:cxn modelId="{E8FC5B3C-EB76-4E5C-B8AB-C34261C6E633}" type="presParOf" srcId="{F4911BD2-60A5-455A-90D6-5A056C42CC12}" destId="{D7B718A6-5400-456E-86A9-FBCE7A31B5A4}" srcOrd="0" destOrd="0" presId="urn:microsoft.com/office/officeart/2005/8/layout/chevron2"/>
    <dgm:cxn modelId="{A351E46B-166C-446C-9CFA-45B31EDF0E63}" type="presParOf" srcId="{F4911BD2-60A5-455A-90D6-5A056C42CC12}" destId="{D2F289DF-E352-404F-B00B-FF557FA0AFFA}" srcOrd="1" destOrd="0" presId="urn:microsoft.com/office/officeart/2005/8/layout/chevron2"/>
    <dgm:cxn modelId="{5E297FD4-90B3-4ADE-BE44-4B45BCFD0794}" type="presParOf" srcId="{48238DBC-B96A-4CEA-88E9-A60446E40484}" destId="{811CE7BB-6AFF-4070-B874-5CCA8F423C26}" srcOrd="5" destOrd="0" presId="urn:microsoft.com/office/officeart/2005/8/layout/chevron2"/>
    <dgm:cxn modelId="{2A42C32A-749D-4312-8026-90049BB7D4FD}" type="presParOf" srcId="{48238DBC-B96A-4CEA-88E9-A60446E40484}" destId="{3311A4FB-7326-4C40-A423-6EC2E61BE004}" srcOrd="6" destOrd="0" presId="urn:microsoft.com/office/officeart/2005/8/layout/chevron2"/>
    <dgm:cxn modelId="{EA68F5A9-6926-458B-B3E2-E6FEF73C5494}" type="presParOf" srcId="{3311A4FB-7326-4C40-A423-6EC2E61BE004}" destId="{820A7BE6-1069-48AC-9CF6-328EC6B32339}" srcOrd="0" destOrd="0" presId="urn:microsoft.com/office/officeart/2005/8/layout/chevron2"/>
    <dgm:cxn modelId="{939FF6BF-9E29-48CA-B51F-149051AE3D90}" type="presParOf" srcId="{3311A4FB-7326-4C40-A423-6EC2E61BE004}" destId="{A78A72B5-9B7F-4AAE-A7AA-E071F35DC2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3F193-F03A-4A0B-8DD5-08753CA93D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31D4CA1-13AE-4546-BA1D-EACB63FD425B}">
      <dgm:prSet phldrT="[Text]"/>
      <dgm:spPr/>
      <dgm:t>
        <a:bodyPr/>
        <a:lstStyle/>
        <a:p>
          <a:r>
            <a:rPr lang="da-DK" dirty="0" smtClean="0"/>
            <a:t>1.</a:t>
          </a:r>
          <a:endParaRPr lang="da-DK" dirty="0"/>
        </a:p>
      </dgm:t>
    </dgm:pt>
    <dgm:pt modelId="{64C29DA5-50C2-4CF9-A3E5-B87B63910F2C}" type="parTrans" cxnId="{8F9C8B76-86FD-4BFB-8D67-0E79DE1B9986}">
      <dgm:prSet/>
      <dgm:spPr/>
      <dgm:t>
        <a:bodyPr/>
        <a:lstStyle/>
        <a:p>
          <a:endParaRPr lang="da-DK"/>
        </a:p>
      </dgm:t>
    </dgm:pt>
    <dgm:pt modelId="{744BCAFF-3C9A-44FA-A157-3F9A56932892}" type="sibTrans" cxnId="{8F9C8B76-86FD-4BFB-8D67-0E79DE1B9986}">
      <dgm:prSet/>
      <dgm:spPr/>
      <dgm:t>
        <a:bodyPr/>
        <a:lstStyle/>
        <a:p>
          <a:endParaRPr lang="da-DK"/>
        </a:p>
      </dgm:t>
    </dgm:pt>
    <dgm:pt modelId="{2461A38F-D56C-4AE6-8C78-0A69217A26B2}">
      <dgm:prSet phldrT="[Text]"/>
      <dgm:spPr/>
      <dgm:t>
        <a:bodyPr/>
        <a:lstStyle/>
        <a:p>
          <a:r>
            <a:rPr lang="da-DK" dirty="0" smtClean="0"/>
            <a:t>2.</a:t>
          </a:r>
          <a:endParaRPr lang="da-DK" dirty="0"/>
        </a:p>
      </dgm:t>
    </dgm:pt>
    <dgm:pt modelId="{93E89DCE-4766-4504-9313-393A9D71307E}" type="parTrans" cxnId="{293D177F-217C-486D-9952-59DFBDF5A392}">
      <dgm:prSet/>
      <dgm:spPr/>
      <dgm:t>
        <a:bodyPr/>
        <a:lstStyle/>
        <a:p>
          <a:endParaRPr lang="da-DK"/>
        </a:p>
      </dgm:t>
    </dgm:pt>
    <dgm:pt modelId="{0D448666-AA30-4A3F-82C8-CF2F8741F3B8}" type="sibTrans" cxnId="{293D177F-217C-486D-9952-59DFBDF5A392}">
      <dgm:prSet/>
      <dgm:spPr/>
      <dgm:t>
        <a:bodyPr/>
        <a:lstStyle/>
        <a:p>
          <a:endParaRPr lang="da-DK"/>
        </a:p>
      </dgm:t>
    </dgm:pt>
    <dgm:pt modelId="{84855591-672C-4D19-BCA2-6C16E71F01F3}">
      <dgm:prSet phldrT="[Text]"/>
      <dgm:spPr/>
      <dgm:t>
        <a:bodyPr/>
        <a:lstStyle/>
        <a:p>
          <a:r>
            <a:rPr lang="ru-RU" b="0" i="0" dirty="0" smtClean="0"/>
            <a:t>вести передачи, способные создать вредные помехи работе других станций или радиослужб</a:t>
          </a:r>
          <a:endParaRPr lang="da-DK" dirty="0"/>
        </a:p>
      </dgm:t>
    </dgm:pt>
    <dgm:pt modelId="{0397F1C8-0654-41EE-B6DB-D0FF26557231}" type="parTrans" cxnId="{16562C8C-B3C2-4E8B-B920-21CB7CA0F4CB}">
      <dgm:prSet/>
      <dgm:spPr/>
      <dgm:t>
        <a:bodyPr/>
        <a:lstStyle/>
        <a:p>
          <a:endParaRPr lang="da-DK"/>
        </a:p>
      </dgm:t>
    </dgm:pt>
    <dgm:pt modelId="{13F541F9-188E-4912-B49F-29CEC33ECEBD}" type="sibTrans" cxnId="{16562C8C-B3C2-4E8B-B920-21CB7CA0F4CB}">
      <dgm:prSet/>
      <dgm:spPr/>
      <dgm:t>
        <a:bodyPr/>
        <a:lstStyle/>
        <a:p>
          <a:endParaRPr lang="da-DK"/>
        </a:p>
      </dgm:t>
    </dgm:pt>
    <dgm:pt modelId="{BD1DF3E5-C8C6-4356-8E74-ED494D72239D}">
      <dgm:prSet phldrT="[Text]"/>
      <dgm:spPr/>
      <dgm:t>
        <a:bodyPr/>
        <a:lstStyle/>
        <a:p>
          <a:r>
            <a:rPr lang="ru-RU" b="0" i="0" dirty="0" smtClean="0"/>
            <a:t>вести передачи с ложным или вводящим в заблуждение опознаванием, а также передачи без опознавания</a:t>
          </a:r>
          <a:endParaRPr lang="da-DK" dirty="0"/>
        </a:p>
      </dgm:t>
    </dgm:pt>
    <dgm:pt modelId="{4BCD92E9-2E50-4DC2-84E0-8A6818F1B007}" type="sibTrans" cxnId="{D9D5D8A8-DCB9-4F18-A9C1-10A0A7112A79}">
      <dgm:prSet/>
      <dgm:spPr/>
      <dgm:t>
        <a:bodyPr/>
        <a:lstStyle/>
        <a:p>
          <a:endParaRPr lang="da-DK"/>
        </a:p>
      </dgm:t>
    </dgm:pt>
    <dgm:pt modelId="{7B64070C-AF56-41BD-AF27-CBF9FCB1139E}" type="parTrans" cxnId="{D9D5D8A8-DCB9-4F18-A9C1-10A0A7112A79}">
      <dgm:prSet/>
      <dgm:spPr/>
      <dgm:t>
        <a:bodyPr/>
        <a:lstStyle/>
        <a:p>
          <a:endParaRPr lang="da-DK"/>
        </a:p>
      </dgm:t>
    </dgm:pt>
    <dgm:pt modelId="{3326AA16-4FB7-484C-9ACF-814A9BF80E1C}">
      <dgm:prSet phldrT="[Text]"/>
      <dgm:spPr/>
      <dgm:t>
        <a:bodyPr/>
        <a:lstStyle/>
        <a:p>
          <a:r>
            <a:rPr lang="ru-RU" b="0" i="0" dirty="0" smtClean="0"/>
            <a:t>вести передачи на неразрешенных частотах</a:t>
          </a:r>
          <a:endParaRPr lang="da-DK" dirty="0"/>
        </a:p>
      </dgm:t>
    </dgm:pt>
    <dgm:pt modelId="{78003538-1D36-41BD-AA47-5B85F24BFDA8}" type="sibTrans" cxnId="{76341569-08E6-4C42-8CF1-5D8570B79145}">
      <dgm:prSet/>
      <dgm:spPr/>
      <dgm:t>
        <a:bodyPr/>
        <a:lstStyle/>
        <a:p>
          <a:endParaRPr lang="da-DK"/>
        </a:p>
      </dgm:t>
    </dgm:pt>
    <dgm:pt modelId="{6CB20031-7547-4417-95A1-ACF418C9EB7D}" type="parTrans" cxnId="{76341569-08E6-4C42-8CF1-5D8570B79145}">
      <dgm:prSet/>
      <dgm:spPr/>
      <dgm:t>
        <a:bodyPr/>
        <a:lstStyle/>
        <a:p>
          <a:endParaRPr lang="da-DK"/>
        </a:p>
      </dgm:t>
    </dgm:pt>
    <dgm:pt modelId="{182C2C3A-A36B-43C4-AB43-B943C0669AF0}">
      <dgm:prSet phldrT="[Text]"/>
      <dgm:spPr/>
      <dgm:t>
        <a:bodyPr/>
        <a:lstStyle/>
        <a:p>
          <a:r>
            <a:rPr lang="da-DK" dirty="0" smtClean="0"/>
            <a:t>3.</a:t>
          </a:r>
          <a:endParaRPr lang="da-DK" dirty="0"/>
        </a:p>
      </dgm:t>
    </dgm:pt>
    <dgm:pt modelId="{5B3B93BE-0047-4C71-8656-92E96768152E}" type="sibTrans" cxnId="{07891BAD-E3E6-4870-9934-5F95D4DFD5D4}">
      <dgm:prSet/>
      <dgm:spPr/>
      <dgm:t>
        <a:bodyPr/>
        <a:lstStyle/>
        <a:p>
          <a:endParaRPr lang="da-DK"/>
        </a:p>
      </dgm:t>
    </dgm:pt>
    <dgm:pt modelId="{AB3D8809-14EF-4602-AEAA-350D7A483D0B}" type="parTrans" cxnId="{07891BAD-E3E6-4870-9934-5F95D4DFD5D4}">
      <dgm:prSet/>
      <dgm:spPr/>
      <dgm:t>
        <a:bodyPr/>
        <a:lstStyle/>
        <a:p>
          <a:endParaRPr lang="da-DK"/>
        </a:p>
      </dgm:t>
    </dgm:pt>
    <dgm:pt modelId="{0AB22461-0F3F-4FB9-A365-EA2393281DD4}" type="pres">
      <dgm:prSet presAssocID="{69C3F193-F03A-4A0B-8DD5-08753CA93D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825359F-A141-438B-A1BD-BBC1C442D99B}" type="pres">
      <dgm:prSet presAssocID="{531D4CA1-13AE-4546-BA1D-EACB63FD425B}" presName="circle1" presStyleLbl="node1" presStyleIdx="0" presStyleCnt="3"/>
      <dgm:spPr/>
    </dgm:pt>
    <dgm:pt modelId="{8132FEAB-DD24-4FFC-B147-846E37BFA34D}" type="pres">
      <dgm:prSet presAssocID="{531D4CA1-13AE-4546-BA1D-EACB63FD425B}" presName="space" presStyleCnt="0"/>
      <dgm:spPr/>
    </dgm:pt>
    <dgm:pt modelId="{2B8E1024-6245-464A-B471-083547D06948}" type="pres">
      <dgm:prSet presAssocID="{531D4CA1-13AE-4546-BA1D-EACB63FD425B}" presName="rect1" presStyleLbl="alignAcc1" presStyleIdx="0" presStyleCnt="3" custLinFactNeighborX="2372" custLinFactNeighborY="58"/>
      <dgm:spPr/>
      <dgm:t>
        <a:bodyPr/>
        <a:lstStyle/>
        <a:p>
          <a:endParaRPr lang="da-DK"/>
        </a:p>
      </dgm:t>
    </dgm:pt>
    <dgm:pt modelId="{981A8CC5-7AEB-4355-8776-9C3409DC49FD}" type="pres">
      <dgm:prSet presAssocID="{2461A38F-D56C-4AE6-8C78-0A69217A26B2}" presName="vertSpace2" presStyleLbl="node1" presStyleIdx="0" presStyleCnt="3"/>
      <dgm:spPr/>
    </dgm:pt>
    <dgm:pt modelId="{9BAE798F-FF2B-4DEC-91DC-E715852862CF}" type="pres">
      <dgm:prSet presAssocID="{2461A38F-D56C-4AE6-8C78-0A69217A26B2}" presName="circle2" presStyleLbl="node1" presStyleIdx="1" presStyleCnt="3"/>
      <dgm:spPr/>
    </dgm:pt>
    <dgm:pt modelId="{2F483C41-5ACC-4855-A384-DB420555CB1A}" type="pres">
      <dgm:prSet presAssocID="{2461A38F-D56C-4AE6-8C78-0A69217A26B2}" presName="rect2" presStyleLbl="alignAcc1" presStyleIdx="1" presStyleCnt="3"/>
      <dgm:spPr/>
      <dgm:t>
        <a:bodyPr/>
        <a:lstStyle/>
        <a:p>
          <a:endParaRPr lang="da-DK"/>
        </a:p>
      </dgm:t>
    </dgm:pt>
    <dgm:pt modelId="{B40DE59A-DF23-42DF-B50D-DC3819C32BE2}" type="pres">
      <dgm:prSet presAssocID="{182C2C3A-A36B-43C4-AB43-B943C0669AF0}" presName="vertSpace3" presStyleLbl="node1" presStyleIdx="1" presStyleCnt="3"/>
      <dgm:spPr/>
    </dgm:pt>
    <dgm:pt modelId="{F1F08021-D158-4878-A43C-449B5B4D4973}" type="pres">
      <dgm:prSet presAssocID="{182C2C3A-A36B-43C4-AB43-B943C0669AF0}" presName="circle3" presStyleLbl="node1" presStyleIdx="2" presStyleCnt="3"/>
      <dgm:spPr/>
    </dgm:pt>
    <dgm:pt modelId="{D68DDCF3-C898-4FF3-B054-C2167E57A98F}" type="pres">
      <dgm:prSet presAssocID="{182C2C3A-A36B-43C4-AB43-B943C0669AF0}" presName="rect3" presStyleLbl="alignAcc1" presStyleIdx="2" presStyleCnt="3"/>
      <dgm:spPr/>
      <dgm:t>
        <a:bodyPr/>
        <a:lstStyle/>
        <a:p>
          <a:endParaRPr lang="da-DK"/>
        </a:p>
      </dgm:t>
    </dgm:pt>
    <dgm:pt modelId="{F80317D0-DC29-47B1-95D2-68F16F0AA909}" type="pres">
      <dgm:prSet presAssocID="{531D4CA1-13AE-4546-BA1D-EACB63FD42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0F24106-C211-42EA-A983-EC0CD7D07493}" type="pres">
      <dgm:prSet presAssocID="{531D4CA1-13AE-4546-BA1D-EACB63FD425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C7DEE-A3E2-466F-ACF5-19FAE99A1ACA}" type="pres">
      <dgm:prSet presAssocID="{2461A38F-D56C-4AE6-8C78-0A69217A26B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F9AD11-F1F2-4126-B678-502F13669595}" type="pres">
      <dgm:prSet presAssocID="{2461A38F-D56C-4AE6-8C78-0A69217A26B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9FBFD6-B2E5-4DB6-9077-EBCF7DA3ADD5}" type="pres">
      <dgm:prSet presAssocID="{182C2C3A-A36B-43C4-AB43-B943C0669A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AD73455-1E09-48ED-877D-154FC79CF851}" type="pres">
      <dgm:prSet presAssocID="{182C2C3A-A36B-43C4-AB43-B943C0669AF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16562C8C-B3C2-4E8B-B920-21CB7CA0F4CB}" srcId="{182C2C3A-A36B-43C4-AB43-B943C0669AF0}" destId="{84855591-672C-4D19-BCA2-6C16E71F01F3}" srcOrd="0" destOrd="0" parTransId="{0397F1C8-0654-41EE-B6DB-D0FF26557231}" sibTransId="{13F541F9-188E-4912-B49F-29CEC33ECEBD}"/>
    <dgm:cxn modelId="{9C429048-04EC-48D5-9A8F-3B31FC5B4CEF}" type="presOf" srcId="{2461A38F-D56C-4AE6-8C78-0A69217A26B2}" destId="{744C7DEE-A3E2-466F-ACF5-19FAE99A1ACA}" srcOrd="1" destOrd="0" presId="urn:microsoft.com/office/officeart/2005/8/layout/target3"/>
    <dgm:cxn modelId="{8F9C8B76-86FD-4BFB-8D67-0E79DE1B9986}" srcId="{69C3F193-F03A-4A0B-8DD5-08753CA93D1E}" destId="{531D4CA1-13AE-4546-BA1D-EACB63FD425B}" srcOrd="0" destOrd="0" parTransId="{64C29DA5-50C2-4CF9-A3E5-B87B63910F2C}" sibTransId="{744BCAFF-3C9A-44FA-A157-3F9A56932892}"/>
    <dgm:cxn modelId="{BA653401-EC3B-4464-BB1B-71E94181137A}" type="presOf" srcId="{531D4CA1-13AE-4546-BA1D-EACB63FD425B}" destId="{2B8E1024-6245-464A-B471-083547D06948}" srcOrd="0" destOrd="0" presId="urn:microsoft.com/office/officeart/2005/8/layout/target3"/>
    <dgm:cxn modelId="{891D19BC-7408-4DA9-BE5D-39D8AA063997}" type="presOf" srcId="{182C2C3A-A36B-43C4-AB43-B943C0669AF0}" destId="{D68DDCF3-C898-4FF3-B054-C2167E57A98F}" srcOrd="0" destOrd="0" presId="urn:microsoft.com/office/officeart/2005/8/layout/target3"/>
    <dgm:cxn modelId="{D9D5D8A8-DCB9-4F18-A9C1-10A0A7112A79}" srcId="{2461A38F-D56C-4AE6-8C78-0A69217A26B2}" destId="{BD1DF3E5-C8C6-4356-8E74-ED494D72239D}" srcOrd="0" destOrd="0" parTransId="{7B64070C-AF56-41BD-AF27-CBF9FCB1139E}" sibTransId="{4BCD92E9-2E50-4DC2-84E0-8A6818F1B007}"/>
    <dgm:cxn modelId="{6DE73236-9C7D-47BF-B540-2C09AE5146B3}" type="presOf" srcId="{69C3F193-F03A-4A0B-8DD5-08753CA93D1E}" destId="{0AB22461-0F3F-4FB9-A365-EA2393281DD4}" srcOrd="0" destOrd="0" presId="urn:microsoft.com/office/officeart/2005/8/layout/target3"/>
    <dgm:cxn modelId="{288793DC-5B05-4079-BA5C-6B7E26349CE9}" type="presOf" srcId="{2461A38F-D56C-4AE6-8C78-0A69217A26B2}" destId="{2F483C41-5ACC-4855-A384-DB420555CB1A}" srcOrd="0" destOrd="0" presId="urn:microsoft.com/office/officeart/2005/8/layout/target3"/>
    <dgm:cxn modelId="{20382403-DCAE-42E3-90BB-066C19A4735F}" type="presOf" srcId="{84855591-672C-4D19-BCA2-6C16E71F01F3}" destId="{4AD73455-1E09-48ED-877D-154FC79CF851}" srcOrd="0" destOrd="0" presId="urn:microsoft.com/office/officeart/2005/8/layout/target3"/>
    <dgm:cxn modelId="{2D45EC00-C89F-4E67-B80A-516EA38416D4}" type="presOf" srcId="{3326AA16-4FB7-484C-9ACF-814A9BF80E1C}" destId="{80F24106-C211-42EA-A983-EC0CD7D07493}" srcOrd="0" destOrd="0" presId="urn:microsoft.com/office/officeart/2005/8/layout/target3"/>
    <dgm:cxn modelId="{82AB5AF3-0309-4FD8-8EFC-81B0B8D7CBBD}" type="presOf" srcId="{BD1DF3E5-C8C6-4356-8E74-ED494D72239D}" destId="{6FF9AD11-F1F2-4126-B678-502F13669595}" srcOrd="0" destOrd="0" presId="urn:microsoft.com/office/officeart/2005/8/layout/target3"/>
    <dgm:cxn modelId="{2E0FEBAF-2896-4315-A89B-ECF0D197088D}" type="presOf" srcId="{182C2C3A-A36B-43C4-AB43-B943C0669AF0}" destId="{069FBFD6-B2E5-4DB6-9077-EBCF7DA3ADD5}" srcOrd="1" destOrd="0" presId="urn:microsoft.com/office/officeart/2005/8/layout/target3"/>
    <dgm:cxn modelId="{07891BAD-E3E6-4870-9934-5F95D4DFD5D4}" srcId="{69C3F193-F03A-4A0B-8DD5-08753CA93D1E}" destId="{182C2C3A-A36B-43C4-AB43-B943C0669AF0}" srcOrd="2" destOrd="0" parTransId="{AB3D8809-14EF-4602-AEAA-350D7A483D0B}" sibTransId="{5B3B93BE-0047-4C71-8656-92E96768152E}"/>
    <dgm:cxn modelId="{293D177F-217C-486D-9952-59DFBDF5A392}" srcId="{69C3F193-F03A-4A0B-8DD5-08753CA93D1E}" destId="{2461A38F-D56C-4AE6-8C78-0A69217A26B2}" srcOrd="1" destOrd="0" parTransId="{93E89DCE-4766-4504-9313-393A9D71307E}" sibTransId="{0D448666-AA30-4A3F-82C8-CF2F8741F3B8}"/>
    <dgm:cxn modelId="{76341569-08E6-4C42-8CF1-5D8570B79145}" srcId="{531D4CA1-13AE-4546-BA1D-EACB63FD425B}" destId="{3326AA16-4FB7-484C-9ACF-814A9BF80E1C}" srcOrd="0" destOrd="0" parTransId="{6CB20031-7547-4417-95A1-ACF418C9EB7D}" sibTransId="{78003538-1D36-41BD-AA47-5B85F24BFDA8}"/>
    <dgm:cxn modelId="{FA1A77D4-9CC1-40DA-B1E8-C1AF404B4124}" type="presOf" srcId="{531D4CA1-13AE-4546-BA1D-EACB63FD425B}" destId="{F80317D0-DC29-47B1-95D2-68F16F0AA909}" srcOrd="1" destOrd="0" presId="urn:microsoft.com/office/officeart/2005/8/layout/target3"/>
    <dgm:cxn modelId="{14FBE2F1-6854-4DA6-AC58-46D219EB91DE}" type="presParOf" srcId="{0AB22461-0F3F-4FB9-A365-EA2393281DD4}" destId="{B825359F-A141-438B-A1BD-BBC1C442D99B}" srcOrd="0" destOrd="0" presId="urn:microsoft.com/office/officeart/2005/8/layout/target3"/>
    <dgm:cxn modelId="{76D8530C-6221-427F-9D85-3F3227570BB6}" type="presParOf" srcId="{0AB22461-0F3F-4FB9-A365-EA2393281DD4}" destId="{8132FEAB-DD24-4FFC-B147-846E37BFA34D}" srcOrd="1" destOrd="0" presId="urn:microsoft.com/office/officeart/2005/8/layout/target3"/>
    <dgm:cxn modelId="{167BB221-F403-4435-BF86-5D5EED646389}" type="presParOf" srcId="{0AB22461-0F3F-4FB9-A365-EA2393281DD4}" destId="{2B8E1024-6245-464A-B471-083547D06948}" srcOrd="2" destOrd="0" presId="urn:microsoft.com/office/officeart/2005/8/layout/target3"/>
    <dgm:cxn modelId="{150B705A-8D70-4AA7-BD08-A45B33FAC243}" type="presParOf" srcId="{0AB22461-0F3F-4FB9-A365-EA2393281DD4}" destId="{981A8CC5-7AEB-4355-8776-9C3409DC49FD}" srcOrd="3" destOrd="0" presId="urn:microsoft.com/office/officeart/2005/8/layout/target3"/>
    <dgm:cxn modelId="{F23B39B6-3539-4ADE-9499-5E0E731520BA}" type="presParOf" srcId="{0AB22461-0F3F-4FB9-A365-EA2393281DD4}" destId="{9BAE798F-FF2B-4DEC-91DC-E715852862CF}" srcOrd="4" destOrd="0" presId="urn:microsoft.com/office/officeart/2005/8/layout/target3"/>
    <dgm:cxn modelId="{26DD80C1-CD15-419E-A975-B5DDECBC239B}" type="presParOf" srcId="{0AB22461-0F3F-4FB9-A365-EA2393281DD4}" destId="{2F483C41-5ACC-4855-A384-DB420555CB1A}" srcOrd="5" destOrd="0" presId="urn:microsoft.com/office/officeart/2005/8/layout/target3"/>
    <dgm:cxn modelId="{EE8295BB-C556-4EAF-9644-A36B9BDC0D08}" type="presParOf" srcId="{0AB22461-0F3F-4FB9-A365-EA2393281DD4}" destId="{B40DE59A-DF23-42DF-B50D-DC3819C32BE2}" srcOrd="6" destOrd="0" presId="urn:microsoft.com/office/officeart/2005/8/layout/target3"/>
    <dgm:cxn modelId="{CB916B1D-514C-4837-B800-A3130FC9649F}" type="presParOf" srcId="{0AB22461-0F3F-4FB9-A365-EA2393281DD4}" destId="{F1F08021-D158-4878-A43C-449B5B4D4973}" srcOrd="7" destOrd="0" presId="urn:microsoft.com/office/officeart/2005/8/layout/target3"/>
    <dgm:cxn modelId="{2381FB89-1849-4854-8489-8C5A0EBA0CA5}" type="presParOf" srcId="{0AB22461-0F3F-4FB9-A365-EA2393281DD4}" destId="{D68DDCF3-C898-4FF3-B054-C2167E57A98F}" srcOrd="8" destOrd="0" presId="urn:microsoft.com/office/officeart/2005/8/layout/target3"/>
    <dgm:cxn modelId="{BFAABC40-FC90-4140-ABC6-1CF51585F3E8}" type="presParOf" srcId="{0AB22461-0F3F-4FB9-A365-EA2393281DD4}" destId="{F80317D0-DC29-47B1-95D2-68F16F0AA909}" srcOrd="9" destOrd="0" presId="urn:microsoft.com/office/officeart/2005/8/layout/target3"/>
    <dgm:cxn modelId="{1379DFF2-A7FA-4ED9-AFE8-B303565C243C}" type="presParOf" srcId="{0AB22461-0F3F-4FB9-A365-EA2393281DD4}" destId="{80F24106-C211-42EA-A983-EC0CD7D07493}" srcOrd="10" destOrd="0" presId="urn:microsoft.com/office/officeart/2005/8/layout/target3"/>
    <dgm:cxn modelId="{5A22E692-4F62-4219-A8E0-F9863E723A00}" type="presParOf" srcId="{0AB22461-0F3F-4FB9-A365-EA2393281DD4}" destId="{744C7DEE-A3E2-466F-ACF5-19FAE99A1ACA}" srcOrd="11" destOrd="0" presId="urn:microsoft.com/office/officeart/2005/8/layout/target3"/>
    <dgm:cxn modelId="{3830457F-EB16-4B89-A1DB-870417D6817C}" type="presParOf" srcId="{0AB22461-0F3F-4FB9-A365-EA2393281DD4}" destId="{6FF9AD11-F1F2-4126-B678-502F13669595}" srcOrd="12" destOrd="0" presId="urn:microsoft.com/office/officeart/2005/8/layout/target3"/>
    <dgm:cxn modelId="{B6C0400B-3900-4FD0-BCBE-549E3D1BEF80}" type="presParOf" srcId="{0AB22461-0F3F-4FB9-A365-EA2393281DD4}" destId="{069FBFD6-B2E5-4DB6-9077-EBCF7DA3ADD5}" srcOrd="13" destOrd="0" presId="urn:microsoft.com/office/officeart/2005/8/layout/target3"/>
    <dgm:cxn modelId="{9A8FE380-2DE7-492E-85C6-1D5DC2AFEFED}" type="presParOf" srcId="{0AB22461-0F3F-4FB9-A365-EA2393281DD4}" destId="{4AD73455-1E09-48ED-877D-154FC79CF85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3F193-F03A-4A0B-8DD5-08753CA93D1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31D4CA1-13AE-4546-BA1D-EACB63FD425B}">
      <dgm:prSet phldrT="[Text]"/>
      <dgm:spPr/>
      <dgm:t>
        <a:bodyPr/>
        <a:lstStyle/>
        <a:p>
          <a:r>
            <a:rPr lang="da-DK" dirty="0" smtClean="0"/>
            <a:t>4.</a:t>
          </a:r>
          <a:endParaRPr lang="da-DK" dirty="0"/>
        </a:p>
      </dgm:t>
    </dgm:pt>
    <dgm:pt modelId="{64C29DA5-50C2-4CF9-A3E5-B87B63910F2C}" type="parTrans" cxnId="{8F9C8B76-86FD-4BFB-8D67-0E79DE1B9986}">
      <dgm:prSet/>
      <dgm:spPr/>
      <dgm:t>
        <a:bodyPr/>
        <a:lstStyle/>
        <a:p>
          <a:endParaRPr lang="da-DK"/>
        </a:p>
      </dgm:t>
    </dgm:pt>
    <dgm:pt modelId="{744BCAFF-3C9A-44FA-A157-3F9A56932892}" type="sibTrans" cxnId="{8F9C8B76-86FD-4BFB-8D67-0E79DE1B9986}">
      <dgm:prSet/>
      <dgm:spPr/>
      <dgm:t>
        <a:bodyPr/>
        <a:lstStyle/>
        <a:p>
          <a:endParaRPr lang="da-DK"/>
        </a:p>
      </dgm:t>
    </dgm:pt>
    <dgm:pt modelId="{2461A38F-D56C-4AE6-8C78-0A69217A26B2}">
      <dgm:prSet phldrT="[Text]"/>
      <dgm:spPr/>
      <dgm:t>
        <a:bodyPr/>
        <a:lstStyle/>
        <a:p>
          <a:r>
            <a:rPr lang="da-DK" dirty="0" smtClean="0"/>
            <a:t>5.</a:t>
          </a:r>
          <a:endParaRPr lang="da-DK" dirty="0"/>
        </a:p>
      </dgm:t>
    </dgm:pt>
    <dgm:pt modelId="{93E89DCE-4766-4504-9313-393A9D71307E}" type="parTrans" cxnId="{293D177F-217C-486D-9952-59DFBDF5A392}">
      <dgm:prSet/>
      <dgm:spPr/>
      <dgm:t>
        <a:bodyPr/>
        <a:lstStyle/>
        <a:p>
          <a:endParaRPr lang="da-DK"/>
        </a:p>
      </dgm:t>
    </dgm:pt>
    <dgm:pt modelId="{0D448666-AA30-4A3F-82C8-CF2F8741F3B8}" type="sibTrans" cxnId="{293D177F-217C-486D-9952-59DFBDF5A392}">
      <dgm:prSet/>
      <dgm:spPr/>
      <dgm:t>
        <a:bodyPr/>
        <a:lstStyle/>
        <a:p>
          <a:endParaRPr lang="da-DK"/>
        </a:p>
      </dgm:t>
    </dgm:pt>
    <dgm:pt modelId="{84855591-672C-4D19-BCA2-6C16E71F01F3}">
      <dgm:prSet phldrT="[Text]"/>
      <dgm:spPr/>
      <dgm:t>
        <a:bodyPr/>
        <a:lstStyle/>
        <a:p>
          <a:r>
            <a:rPr lang="ru-RU" b="0" i="0" dirty="0" smtClean="0"/>
            <a:t>передавать произвольные коды и сокращения</a:t>
          </a:r>
          <a:r>
            <a:rPr lang="da-DK" b="0" i="0" dirty="0" smtClean="0"/>
            <a:t>, </a:t>
          </a:r>
          <a:r>
            <a:rPr lang="ru-RU" b="0" i="0" dirty="0" smtClean="0"/>
            <a:t>ложную или вводящую в заблуждение</a:t>
          </a:r>
          <a:r>
            <a:rPr lang="da-DK" b="0" i="0" dirty="0" smtClean="0"/>
            <a:t> </a:t>
          </a:r>
          <a:r>
            <a:rPr lang="ru-RU" b="0" i="0" dirty="0" smtClean="0"/>
            <a:t>информацию</a:t>
          </a:r>
          <a:endParaRPr lang="da-DK" dirty="0"/>
        </a:p>
      </dgm:t>
    </dgm:pt>
    <dgm:pt modelId="{0397F1C8-0654-41EE-B6DB-D0FF26557231}" type="parTrans" cxnId="{16562C8C-B3C2-4E8B-B920-21CB7CA0F4CB}">
      <dgm:prSet/>
      <dgm:spPr/>
      <dgm:t>
        <a:bodyPr/>
        <a:lstStyle/>
        <a:p>
          <a:endParaRPr lang="da-DK"/>
        </a:p>
      </dgm:t>
    </dgm:pt>
    <dgm:pt modelId="{13F541F9-188E-4912-B49F-29CEC33ECEBD}" type="sibTrans" cxnId="{16562C8C-B3C2-4E8B-B920-21CB7CA0F4CB}">
      <dgm:prSet/>
      <dgm:spPr/>
      <dgm:t>
        <a:bodyPr/>
        <a:lstStyle/>
        <a:p>
          <a:endParaRPr lang="da-DK"/>
        </a:p>
      </dgm:t>
    </dgm:pt>
    <dgm:pt modelId="{BD1DF3E5-C8C6-4356-8E74-ED494D72239D}">
      <dgm:prSet phldrT="[Text]"/>
      <dgm:spPr/>
      <dgm:t>
        <a:bodyPr/>
        <a:lstStyle/>
        <a:p>
          <a:r>
            <a:rPr lang="ru-RU" b="0" i="0" dirty="0" smtClean="0"/>
            <a:t>увеличивать мощность радиопередающих станций сверх указанной в лицензии</a:t>
          </a:r>
          <a:endParaRPr lang="da-DK" dirty="0"/>
        </a:p>
      </dgm:t>
    </dgm:pt>
    <dgm:pt modelId="{4BCD92E9-2E50-4DC2-84E0-8A6818F1B007}" type="sibTrans" cxnId="{D9D5D8A8-DCB9-4F18-A9C1-10A0A7112A79}">
      <dgm:prSet/>
      <dgm:spPr/>
      <dgm:t>
        <a:bodyPr/>
        <a:lstStyle/>
        <a:p>
          <a:endParaRPr lang="da-DK"/>
        </a:p>
      </dgm:t>
    </dgm:pt>
    <dgm:pt modelId="{7B64070C-AF56-41BD-AF27-CBF9FCB1139E}" type="parTrans" cxnId="{D9D5D8A8-DCB9-4F18-A9C1-10A0A7112A79}">
      <dgm:prSet/>
      <dgm:spPr/>
      <dgm:t>
        <a:bodyPr/>
        <a:lstStyle/>
        <a:p>
          <a:endParaRPr lang="da-DK"/>
        </a:p>
      </dgm:t>
    </dgm:pt>
    <dgm:pt modelId="{3326AA16-4FB7-484C-9ACF-814A9BF80E1C}">
      <dgm:prSet phldrT="[Text]"/>
      <dgm:spPr/>
      <dgm:t>
        <a:bodyPr/>
        <a:lstStyle/>
        <a:p>
          <a:r>
            <a:rPr lang="da-DK" b="0" i="0" dirty="0" smtClean="0"/>
            <a:t>p</a:t>
          </a:r>
          <a:r>
            <a:rPr lang="ru-RU" b="0" i="0" dirty="0" smtClean="0"/>
            <a:t>адиопереговоры должны содержать только информацию, разрешенную для передачи по открытым радиоканалам</a:t>
          </a:r>
          <a:endParaRPr lang="da-DK" dirty="0"/>
        </a:p>
      </dgm:t>
    </dgm:pt>
    <dgm:pt modelId="{78003538-1D36-41BD-AA47-5B85F24BFDA8}" type="sibTrans" cxnId="{76341569-08E6-4C42-8CF1-5D8570B79145}">
      <dgm:prSet/>
      <dgm:spPr/>
      <dgm:t>
        <a:bodyPr/>
        <a:lstStyle/>
        <a:p>
          <a:endParaRPr lang="da-DK"/>
        </a:p>
      </dgm:t>
    </dgm:pt>
    <dgm:pt modelId="{6CB20031-7547-4417-95A1-ACF418C9EB7D}" type="parTrans" cxnId="{76341569-08E6-4C42-8CF1-5D8570B79145}">
      <dgm:prSet/>
      <dgm:spPr/>
      <dgm:t>
        <a:bodyPr/>
        <a:lstStyle/>
        <a:p>
          <a:endParaRPr lang="da-DK"/>
        </a:p>
      </dgm:t>
    </dgm:pt>
    <dgm:pt modelId="{182C2C3A-A36B-43C4-AB43-B943C0669AF0}">
      <dgm:prSet phldrT="[Text]"/>
      <dgm:spPr/>
      <dgm:t>
        <a:bodyPr/>
        <a:lstStyle/>
        <a:p>
          <a:r>
            <a:rPr lang="da-DK" dirty="0" smtClean="0"/>
            <a:t>6.</a:t>
          </a:r>
          <a:endParaRPr lang="da-DK" dirty="0"/>
        </a:p>
      </dgm:t>
    </dgm:pt>
    <dgm:pt modelId="{5B3B93BE-0047-4C71-8656-92E96768152E}" type="sibTrans" cxnId="{07891BAD-E3E6-4870-9934-5F95D4DFD5D4}">
      <dgm:prSet/>
      <dgm:spPr/>
      <dgm:t>
        <a:bodyPr/>
        <a:lstStyle/>
        <a:p>
          <a:endParaRPr lang="da-DK"/>
        </a:p>
      </dgm:t>
    </dgm:pt>
    <dgm:pt modelId="{AB3D8809-14EF-4602-AEAA-350D7A483D0B}" type="parTrans" cxnId="{07891BAD-E3E6-4870-9934-5F95D4DFD5D4}">
      <dgm:prSet/>
      <dgm:spPr/>
      <dgm:t>
        <a:bodyPr/>
        <a:lstStyle/>
        <a:p>
          <a:endParaRPr lang="da-DK"/>
        </a:p>
      </dgm:t>
    </dgm:pt>
    <dgm:pt modelId="{0AB22461-0F3F-4FB9-A365-EA2393281DD4}" type="pres">
      <dgm:prSet presAssocID="{69C3F193-F03A-4A0B-8DD5-08753CA93D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825359F-A141-438B-A1BD-BBC1C442D99B}" type="pres">
      <dgm:prSet presAssocID="{531D4CA1-13AE-4546-BA1D-EACB63FD425B}" presName="circle1" presStyleLbl="node1" presStyleIdx="0" presStyleCnt="3"/>
      <dgm:spPr/>
    </dgm:pt>
    <dgm:pt modelId="{8132FEAB-DD24-4FFC-B147-846E37BFA34D}" type="pres">
      <dgm:prSet presAssocID="{531D4CA1-13AE-4546-BA1D-EACB63FD425B}" presName="space" presStyleCnt="0"/>
      <dgm:spPr/>
    </dgm:pt>
    <dgm:pt modelId="{2B8E1024-6245-464A-B471-083547D06948}" type="pres">
      <dgm:prSet presAssocID="{531D4CA1-13AE-4546-BA1D-EACB63FD425B}" presName="rect1" presStyleLbl="alignAcc1" presStyleIdx="0" presStyleCnt="3"/>
      <dgm:spPr/>
      <dgm:t>
        <a:bodyPr/>
        <a:lstStyle/>
        <a:p>
          <a:endParaRPr lang="da-DK"/>
        </a:p>
      </dgm:t>
    </dgm:pt>
    <dgm:pt modelId="{981A8CC5-7AEB-4355-8776-9C3409DC49FD}" type="pres">
      <dgm:prSet presAssocID="{2461A38F-D56C-4AE6-8C78-0A69217A26B2}" presName="vertSpace2" presStyleLbl="node1" presStyleIdx="0" presStyleCnt="3"/>
      <dgm:spPr/>
    </dgm:pt>
    <dgm:pt modelId="{9BAE798F-FF2B-4DEC-91DC-E715852862CF}" type="pres">
      <dgm:prSet presAssocID="{2461A38F-D56C-4AE6-8C78-0A69217A26B2}" presName="circle2" presStyleLbl="node1" presStyleIdx="1" presStyleCnt="3"/>
      <dgm:spPr/>
    </dgm:pt>
    <dgm:pt modelId="{2F483C41-5ACC-4855-A384-DB420555CB1A}" type="pres">
      <dgm:prSet presAssocID="{2461A38F-D56C-4AE6-8C78-0A69217A26B2}" presName="rect2" presStyleLbl="alignAcc1" presStyleIdx="1" presStyleCnt="3"/>
      <dgm:spPr/>
      <dgm:t>
        <a:bodyPr/>
        <a:lstStyle/>
        <a:p>
          <a:endParaRPr lang="da-DK"/>
        </a:p>
      </dgm:t>
    </dgm:pt>
    <dgm:pt modelId="{B40DE59A-DF23-42DF-B50D-DC3819C32BE2}" type="pres">
      <dgm:prSet presAssocID="{182C2C3A-A36B-43C4-AB43-B943C0669AF0}" presName="vertSpace3" presStyleLbl="node1" presStyleIdx="1" presStyleCnt="3"/>
      <dgm:spPr/>
    </dgm:pt>
    <dgm:pt modelId="{F1F08021-D158-4878-A43C-449B5B4D4973}" type="pres">
      <dgm:prSet presAssocID="{182C2C3A-A36B-43C4-AB43-B943C0669AF0}" presName="circle3" presStyleLbl="node1" presStyleIdx="2" presStyleCnt="3"/>
      <dgm:spPr/>
    </dgm:pt>
    <dgm:pt modelId="{D68DDCF3-C898-4FF3-B054-C2167E57A98F}" type="pres">
      <dgm:prSet presAssocID="{182C2C3A-A36B-43C4-AB43-B943C0669AF0}" presName="rect3" presStyleLbl="alignAcc1" presStyleIdx="2" presStyleCnt="3"/>
      <dgm:spPr/>
      <dgm:t>
        <a:bodyPr/>
        <a:lstStyle/>
        <a:p>
          <a:endParaRPr lang="da-DK"/>
        </a:p>
      </dgm:t>
    </dgm:pt>
    <dgm:pt modelId="{F80317D0-DC29-47B1-95D2-68F16F0AA909}" type="pres">
      <dgm:prSet presAssocID="{531D4CA1-13AE-4546-BA1D-EACB63FD425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0F24106-C211-42EA-A983-EC0CD7D07493}" type="pres">
      <dgm:prSet presAssocID="{531D4CA1-13AE-4546-BA1D-EACB63FD425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44C7DEE-A3E2-466F-ACF5-19FAE99A1ACA}" type="pres">
      <dgm:prSet presAssocID="{2461A38F-D56C-4AE6-8C78-0A69217A26B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FF9AD11-F1F2-4126-B678-502F13669595}" type="pres">
      <dgm:prSet presAssocID="{2461A38F-D56C-4AE6-8C78-0A69217A26B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69FBFD6-B2E5-4DB6-9077-EBCF7DA3ADD5}" type="pres">
      <dgm:prSet presAssocID="{182C2C3A-A36B-43C4-AB43-B943C0669AF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4AD73455-1E09-48ED-877D-154FC79CF851}" type="pres">
      <dgm:prSet presAssocID="{182C2C3A-A36B-43C4-AB43-B943C0669AF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D3365B0-E825-458F-9BA8-866022B0AA35}" type="presOf" srcId="{BD1DF3E5-C8C6-4356-8E74-ED494D72239D}" destId="{6FF9AD11-F1F2-4126-B678-502F13669595}" srcOrd="0" destOrd="0" presId="urn:microsoft.com/office/officeart/2005/8/layout/target3"/>
    <dgm:cxn modelId="{16562C8C-B3C2-4E8B-B920-21CB7CA0F4CB}" srcId="{182C2C3A-A36B-43C4-AB43-B943C0669AF0}" destId="{84855591-672C-4D19-BCA2-6C16E71F01F3}" srcOrd="0" destOrd="0" parTransId="{0397F1C8-0654-41EE-B6DB-D0FF26557231}" sibTransId="{13F541F9-188E-4912-B49F-29CEC33ECEBD}"/>
    <dgm:cxn modelId="{CC736381-897B-4E23-AE78-3A02C322BB8C}" type="presOf" srcId="{2461A38F-D56C-4AE6-8C78-0A69217A26B2}" destId="{2F483C41-5ACC-4855-A384-DB420555CB1A}" srcOrd="0" destOrd="0" presId="urn:microsoft.com/office/officeart/2005/8/layout/target3"/>
    <dgm:cxn modelId="{8F9C8B76-86FD-4BFB-8D67-0E79DE1B9986}" srcId="{69C3F193-F03A-4A0B-8DD5-08753CA93D1E}" destId="{531D4CA1-13AE-4546-BA1D-EACB63FD425B}" srcOrd="0" destOrd="0" parTransId="{64C29DA5-50C2-4CF9-A3E5-B87B63910F2C}" sibTransId="{744BCAFF-3C9A-44FA-A157-3F9A56932892}"/>
    <dgm:cxn modelId="{07891BAD-E3E6-4870-9934-5F95D4DFD5D4}" srcId="{69C3F193-F03A-4A0B-8DD5-08753CA93D1E}" destId="{182C2C3A-A36B-43C4-AB43-B943C0669AF0}" srcOrd="2" destOrd="0" parTransId="{AB3D8809-14EF-4602-AEAA-350D7A483D0B}" sibTransId="{5B3B93BE-0047-4C71-8656-92E96768152E}"/>
    <dgm:cxn modelId="{D9D5D8A8-DCB9-4F18-A9C1-10A0A7112A79}" srcId="{2461A38F-D56C-4AE6-8C78-0A69217A26B2}" destId="{BD1DF3E5-C8C6-4356-8E74-ED494D72239D}" srcOrd="0" destOrd="0" parTransId="{7B64070C-AF56-41BD-AF27-CBF9FCB1139E}" sibTransId="{4BCD92E9-2E50-4DC2-84E0-8A6818F1B007}"/>
    <dgm:cxn modelId="{5EF8C95B-C1CE-44D0-8373-DD506D6C2B07}" type="presOf" srcId="{3326AA16-4FB7-484C-9ACF-814A9BF80E1C}" destId="{80F24106-C211-42EA-A983-EC0CD7D07493}" srcOrd="0" destOrd="0" presId="urn:microsoft.com/office/officeart/2005/8/layout/target3"/>
    <dgm:cxn modelId="{76341569-08E6-4C42-8CF1-5D8570B79145}" srcId="{531D4CA1-13AE-4546-BA1D-EACB63FD425B}" destId="{3326AA16-4FB7-484C-9ACF-814A9BF80E1C}" srcOrd="0" destOrd="0" parTransId="{6CB20031-7547-4417-95A1-ACF418C9EB7D}" sibTransId="{78003538-1D36-41BD-AA47-5B85F24BFDA8}"/>
    <dgm:cxn modelId="{FD50B6EC-E7D5-486E-A7ED-CA646D2B5319}" type="presOf" srcId="{182C2C3A-A36B-43C4-AB43-B943C0669AF0}" destId="{069FBFD6-B2E5-4DB6-9077-EBCF7DA3ADD5}" srcOrd="1" destOrd="0" presId="urn:microsoft.com/office/officeart/2005/8/layout/target3"/>
    <dgm:cxn modelId="{177002BF-D4AF-4A1A-8732-A42A0222AE50}" type="presOf" srcId="{182C2C3A-A36B-43C4-AB43-B943C0669AF0}" destId="{D68DDCF3-C898-4FF3-B054-C2167E57A98F}" srcOrd="0" destOrd="0" presId="urn:microsoft.com/office/officeart/2005/8/layout/target3"/>
    <dgm:cxn modelId="{CA417CFE-D809-4AC9-85B1-ECAF758CE8EC}" type="presOf" srcId="{531D4CA1-13AE-4546-BA1D-EACB63FD425B}" destId="{2B8E1024-6245-464A-B471-083547D06948}" srcOrd="0" destOrd="0" presId="urn:microsoft.com/office/officeart/2005/8/layout/target3"/>
    <dgm:cxn modelId="{FD5AAF3F-2CD2-4514-9A7F-E53CE2EF3084}" type="presOf" srcId="{2461A38F-D56C-4AE6-8C78-0A69217A26B2}" destId="{744C7DEE-A3E2-466F-ACF5-19FAE99A1ACA}" srcOrd="1" destOrd="0" presId="urn:microsoft.com/office/officeart/2005/8/layout/target3"/>
    <dgm:cxn modelId="{F1071321-3664-4DE8-803E-D7333A48453C}" type="presOf" srcId="{531D4CA1-13AE-4546-BA1D-EACB63FD425B}" destId="{F80317D0-DC29-47B1-95D2-68F16F0AA909}" srcOrd="1" destOrd="0" presId="urn:microsoft.com/office/officeart/2005/8/layout/target3"/>
    <dgm:cxn modelId="{8CA98AEE-5C6B-47EF-98EA-6A72595C5B3D}" type="presOf" srcId="{84855591-672C-4D19-BCA2-6C16E71F01F3}" destId="{4AD73455-1E09-48ED-877D-154FC79CF851}" srcOrd="0" destOrd="0" presId="urn:microsoft.com/office/officeart/2005/8/layout/target3"/>
    <dgm:cxn modelId="{293D177F-217C-486D-9952-59DFBDF5A392}" srcId="{69C3F193-F03A-4A0B-8DD5-08753CA93D1E}" destId="{2461A38F-D56C-4AE6-8C78-0A69217A26B2}" srcOrd="1" destOrd="0" parTransId="{93E89DCE-4766-4504-9313-393A9D71307E}" sibTransId="{0D448666-AA30-4A3F-82C8-CF2F8741F3B8}"/>
    <dgm:cxn modelId="{57CFB868-36F0-43AA-BAC6-2466E0DD3047}" type="presOf" srcId="{69C3F193-F03A-4A0B-8DD5-08753CA93D1E}" destId="{0AB22461-0F3F-4FB9-A365-EA2393281DD4}" srcOrd="0" destOrd="0" presId="urn:microsoft.com/office/officeart/2005/8/layout/target3"/>
    <dgm:cxn modelId="{D56C479C-7A0D-446C-9BD0-E3AA292B21AC}" type="presParOf" srcId="{0AB22461-0F3F-4FB9-A365-EA2393281DD4}" destId="{B825359F-A141-438B-A1BD-BBC1C442D99B}" srcOrd="0" destOrd="0" presId="urn:microsoft.com/office/officeart/2005/8/layout/target3"/>
    <dgm:cxn modelId="{D92542BC-7B5E-4247-BFE3-2A7EC7DB895A}" type="presParOf" srcId="{0AB22461-0F3F-4FB9-A365-EA2393281DD4}" destId="{8132FEAB-DD24-4FFC-B147-846E37BFA34D}" srcOrd="1" destOrd="0" presId="urn:microsoft.com/office/officeart/2005/8/layout/target3"/>
    <dgm:cxn modelId="{02C0162A-B4DA-43E2-9385-74296ED006FA}" type="presParOf" srcId="{0AB22461-0F3F-4FB9-A365-EA2393281DD4}" destId="{2B8E1024-6245-464A-B471-083547D06948}" srcOrd="2" destOrd="0" presId="urn:microsoft.com/office/officeart/2005/8/layout/target3"/>
    <dgm:cxn modelId="{8A9E8CA8-AE29-45C6-B767-6BABBFD141E2}" type="presParOf" srcId="{0AB22461-0F3F-4FB9-A365-EA2393281DD4}" destId="{981A8CC5-7AEB-4355-8776-9C3409DC49FD}" srcOrd="3" destOrd="0" presId="urn:microsoft.com/office/officeart/2005/8/layout/target3"/>
    <dgm:cxn modelId="{B8A8A254-8192-4B52-BAC9-B6DD28CA1D8A}" type="presParOf" srcId="{0AB22461-0F3F-4FB9-A365-EA2393281DD4}" destId="{9BAE798F-FF2B-4DEC-91DC-E715852862CF}" srcOrd="4" destOrd="0" presId="urn:microsoft.com/office/officeart/2005/8/layout/target3"/>
    <dgm:cxn modelId="{6756BC70-2A55-4F2A-89FD-3B0B9B226B93}" type="presParOf" srcId="{0AB22461-0F3F-4FB9-A365-EA2393281DD4}" destId="{2F483C41-5ACC-4855-A384-DB420555CB1A}" srcOrd="5" destOrd="0" presId="urn:microsoft.com/office/officeart/2005/8/layout/target3"/>
    <dgm:cxn modelId="{6EA9DDCB-0F54-43C2-8380-6D6760E60881}" type="presParOf" srcId="{0AB22461-0F3F-4FB9-A365-EA2393281DD4}" destId="{B40DE59A-DF23-42DF-B50D-DC3819C32BE2}" srcOrd="6" destOrd="0" presId="urn:microsoft.com/office/officeart/2005/8/layout/target3"/>
    <dgm:cxn modelId="{C23857D7-3C44-4FB4-8289-AA8A89D357DD}" type="presParOf" srcId="{0AB22461-0F3F-4FB9-A365-EA2393281DD4}" destId="{F1F08021-D158-4878-A43C-449B5B4D4973}" srcOrd="7" destOrd="0" presId="urn:microsoft.com/office/officeart/2005/8/layout/target3"/>
    <dgm:cxn modelId="{AF104F22-A65A-4027-B932-DEE8EC55A0E3}" type="presParOf" srcId="{0AB22461-0F3F-4FB9-A365-EA2393281DD4}" destId="{D68DDCF3-C898-4FF3-B054-C2167E57A98F}" srcOrd="8" destOrd="0" presId="urn:microsoft.com/office/officeart/2005/8/layout/target3"/>
    <dgm:cxn modelId="{45784398-90A8-4780-BAAA-C005AC206FEC}" type="presParOf" srcId="{0AB22461-0F3F-4FB9-A365-EA2393281DD4}" destId="{F80317D0-DC29-47B1-95D2-68F16F0AA909}" srcOrd="9" destOrd="0" presId="urn:microsoft.com/office/officeart/2005/8/layout/target3"/>
    <dgm:cxn modelId="{1430D011-7D65-4EAD-BF4A-BA353E5234CA}" type="presParOf" srcId="{0AB22461-0F3F-4FB9-A365-EA2393281DD4}" destId="{80F24106-C211-42EA-A983-EC0CD7D07493}" srcOrd="10" destOrd="0" presId="urn:microsoft.com/office/officeart/2005/8/layout/target3"/>
    <dgm:cxn modelId="{373DF99D-347F-49A9-B177-FA9901408D60}" type="presParOf" srcId="{0AB22461-0F3F-4FB9-A365-EA2393281DD4}" destId="{744C7DEE-A3E2-466F-ACF5-19FAE99A1ACA}" srcOrd="11" destOrd="0" presId="urn:microsoft.com/office/officeart/2005/8/layout/target3"/>
    <dgm:cxn modelId="{63F53866-0BC2-4932-9C86-FF1B824DA811}" type="presParOf" srcId="{0AB22461-0F3F-4FB9-A365-EA2393281DD4}" destId="{6FF9AD11-F1F2-4126-B678-502F13669595}" srcOrd="12" destOrd="0" presId="urn:microsoft.com/office/officeart/2005/8/layout/target3"/>
    <dgm:cxn modelId="{42EF1571-D65B-4125-A2FA-40699BFD5342}" type="presParOf" srcId="{0AB22461-0F3F-4FB9-A365-EA2393281DD4}" destId="{069FBFD6-B2E5-4DB6-9077-EBCF7DA3ADD5}" srcOrd="13" destOrd="0" presId="urn:microsoft.com/office/officeart/2005/8/layout/target3"/>
    <dgm:cxn modelId="{62A039C6-A923-47AA-8F5E-A3A8B3E98CF8}" type="presParOf" srcId="{0AB22461-0F3F-4FB9-A365-EA2393281DD4}" destId="{4AD73455-1E09-48ED-877D-154FC79CF85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 custT="1"/>
      <dgm:spPr/>
      <dgm:t>
        <a:bodyPr/>
        <a:lstStyle/>
        <a:p>
          <a:r>
            <a:rPr lang="da-DK" sz="3600" dirty="0" smtClean="0"/>
            <a:t>P</a:t>
          </a:r>
          <a:r>
            <a:rPr lang="ru-RU" sz="3600" dirty="0" smtClean="0"/>
            <a:t>адиолюбительские частоты</a:t>
          </a:r>
          <a:endParaRPr lang="da-DK" sz="3600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 sz="3600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 sz="3600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ru-RU" sz="3600" b="0" i="0" dirty="0" smtClean="0"/>
            <a:t>144-146 МГц</a:t>
          </a:r>
          <a:endParaRPr lang="da-DK" sz="36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 sz="3600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 sz="3600"/>
        </a:p>
      </dgm:t>
    </dgm:pt>
    <dgm:pt modelId="{FD957425-84CE-48E7-B905-3B385294A2C3}">
      <dgm:prSet custT="1"/>
      <dgm:spPr/>
      <dgm:t>
        <a:bodyPr/>
        <a:lstStyle/>
        <a:p>
          <a:r>
            <a:rPr lang="ru-RU" sz="3600" b="0" i="0" dirty="0" smtClean="0"/>
            <a:t>430-440МГц</a:t>
          </a:r>
          <a:endParaRPr lang="da-DK" sz="3600" dirty="0">
            <a:solidFill>
              <a:srgbClr val="C00000"/>
            </a:solidFill>
          </a:endParaRPr>
        </a:p>
      </dgm:t>
    </dgm:pt>
    <dgm:pt modelId="{B5577A8B-FEA6-4302-99DA-31DF7E3C6B7C}" type="parTrans" cxnId="{AAC379A2-CEA3-4927-95A5-A5B6759A2318}">
      <dgm:prSet/>
      <dgm:spPr/>
      <dgm:t>
        <a:bodyPr/>
        <a:lstStyle/>
        <a:p>
          <a:endParaRPr lang="da-DK" sz="3600"/>
        </a:p>
      </dgm:t>
    </dgm:pt>
    <dgm:pt modelId="{5B0AE54D-D3C4-474B-83AC-39DF2ACDC9EA}" type="sibTrans" cxnId="{AAC379A2-CEA3-4927-95A5-A5B6759A2318}">
      <dgm:prSet/>
      <dgm:spPr/>
      <dgm:t>
        <a:bodyPr/>
        <a:lstStyle/>
        <a:p>
          <a:endParaRPr lang="da-DK" sz="3600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AAC379A2-CEA3-4927-95A5-A5B6759A2318}" srcId="{9362DD7B-E63E-4CCD-A9A4-D1278C729130}" destId="{FD957425-84CE-48E7-B905-3B385294A2C3}" srcOrd="1" destOrd="0" parTransId="{B5577A8B-FEA6-4302-99DA-31DF7E3C6B7C}" sibTransId="{5B0AE54D-D3C4-474B-83AC-39DF2ACDC9EA}"/>
    <dgm:cxn modelId="{6AAC0325-5241-4C07-A0BD-418688CFD378}" type="presOf" srcId="{D9E47F4A-5057-4ACF-A17E-088CF6C03382}" destId="{57B716CE-0C88-43FC-948E-973E1CF1070D}" srcOrd="0" destOrd="0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94943D08-69F0-43AF-A165-07E5090A2375}" type="presOf" srcId="{9362DD7B-E63E-4CCD-A9A4-D1278C729130}" destId="{146918D5-C0E3-455D-8CED-BF9078DA75DA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7C0ADC6B-424E-4191-A026-07B421BA26F2}" type="presOf" srcId="{FD957425-84CE-48E7-B905-3B385294A2C3}" destId="{9A6EC334-6D4C-47CD-9198-D51C702147DD}" srcOrd="0" destOrd="1" presId="urn:microsoft.com/office/officeart/2005/8/layout/vList2"/>
    <dgm:cxn modelId="{48F63458-FD0B-4A73-9002-14E7298CBAFF}" type="presOf" srcId="{D39D95A5-36ED-438C-9AE5-747162C8F18C}" destId="{9A6EC334-6D4C-47CD-9198-D51C702147DD}" srcOrd="0" destOrd="0" presId="urn:microsoft.com/office/officeart/2005/8/layout/vList2"/>
    <dgm:cxn modelId="{2FAB7D4F-CFFD-4682-BA5B-0188FDC5610A}" type="presParOf" srcId="{57B716CE-0C88-43FC-948E-973E1CF1070D}" destId="{146918D5-C0E3-455D-8CED-BF9078DA75DA}" srcOrd="0" destOrd="0" presId="urn:microsoft.com/office/officeart/2005/8/layout/vList2"/>
    <dgm:cxn modelId="{23854EE3-FC6E-409A-A699-685759488F01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E47F4A-5057-4ACF-A17E-088CF6C03382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62DD7B-E63E-4CCD-A9A4-D1278C729130}">
      <dgm:prSet phldrT="[Text]"/>
      <dgm:spPr/>
      <dgm:t>
        <a:bodyPr/>
        <a:lstStyle/>
        <a:p>
          <a:r>
            <a:rPr lang="ru-RU" dirty="0" smtClean="0"/>
            <a:t>Частоты общего пользования</a:t>
          </a:r>
          <a:endParaRPr lang="da-DK" dirty="0"/>
        </a:p>
      </dgm:t>
    </dgm:pt>
    <dgm:pt modelId="{7D28ABCF-899F-4AB9-AF20-EEEF3C7CFB5C}" type="parTrans" cxnId="{6084334D-F91D-4F64-A0EB-BD4499E163F8}">
      <dgm:prSet/>
      <dgm:spPr/>
      <dgm:t>
        <a:bodyPr/>
        <a:lstStyle/>
        <a:p>
          <a:endParaRPr lang="da-DK"/>
        </a:p>
      </dgm:t>
    </dgm:pt>
    <dgm:pt modelId="{F672CBF3-5F0D-49A9-AEF2-9CAD635116C4}" type="sibTrans" cxnId="{6084334D-F91D-4F64-A0EB-BD4499E163F8}">
      <dgm:prSet/>
      <dgm:spPr/>
      <dgm:t>
        <a:bodyPr/>
        <a:lstStyle/>
        <a:p>
          <a:endParaRPr lang="da-DK"/>
        </a:p>
      </dgm:t>
    </dgm:pt>
    <dgm:pt modelId="{D39D95A5-36ED-438C-9AE5-747162C8F18C}">
      <dgm:prSet phldrT="[Text]" custT="1"/>
      <dgm:spPr/>
      <dgm:t>
        <a:bodyPr/>
        <a:lstStyle/>
        <a:p>
          <a:r>
            <a:rPr lang="da-DK" sz="3600" b="0" i="0" dirty="0" smtClean="0"/>
            <a:t>433.075-434.775</a:t>
          </a:r>
          <a:r>
            <a:rPr lang="da-DK" sz="3200" b="0" i="0" dirty="0" smtClean="0"/>
            <a:t> </a:t>
          </a:r>
          <a:r>
            <a:rPr lang="ru-RU" sz="3200" b="0" i="0" dirty="0" smtClean="0"/>
            <a:t>МГц</a:t>
          </a:r>
          <a:endParaRPr lang="da-DK" sz="3200" dirty="0"/>
        </a:p>
      </dgm:t>
    </dgm:pt>
    <dgm:pt modelId="{9BFF872E-D1C6-45DE-8538-C54A45AB20B6}" type="parTrans" cxnId="{047D29A6-330D-406E-8925-E9CBE73A3ED0}">
      <dgm:prSet/>
      <dgm:spPr/>
      <dgm:t>
        <a:bodyPr/>
        <a:lstStyle/>
        <a:p>
          <a:endParaRPr lang="da-DK"/>
        </a:p>
      </dgm:t>
    </dgm:pt>
    <dgm:pt modelId="{D52BD2FF-EFB7-4261-AE05-9FB5C770066A}" type="sibTrans" cxnId="{047D29A6-330D-406E-8925-E9CBE73A3ED0}">
      <dgm:prSet/>
      <dgm:spPr/>
      <dgm:t>
        <a:bodyPr/>
        <a:lstStyle/>
        <a:p>
          <a:endParaRPr lang="da-DK"/>
        </a:p>
      </dgm:t>
    </dgm:pt>
    <dgm:pt modelId="{27728EF9-45DB-40E5-9D7E-F7241D027683}">
      <dgm:prSet phldrT="[Text]" custT="1"/>
      <dgm:spPr/>
      <dgm:t>
        <a:bodyPr/>
        <a:lstStyle/>
        <a:p>
          <a:r>
            <a:rPr lang="da-DK" sz="3200" b="0" i="0" dirty="0" smtClean="0"/>
            <a:t>446.00625-446.09375 </a:t>
          </a:r>
          <a:r>
            <a:rPr lang="ru-RU" sz="3200" b="0" i="0" dirty="0" smtClean="0"/>
            <a:t>МГц</a:t>
          </a:r>
          <a:endParaRPr lang="da-DK" sz="3200" dirty="0"/>
        </a:p>
      </dgm:t>
    </dgm:pt>
    <dgm:pt modelId="{4DE9FB8A-9089-488A-80BC-12C0C00315BF}" type="parTrans" cxnId="{1758F76A-C8A5-43D7-A0F5-1ECEF7A8D84A}">
      <dgm:prSet/>
      <dgm:spPr/>
      <dgm:t>
        <a:bodyPr/>
        <a:lstStyle/>
        <a:p>
          <a:endParaRPr lang="da-DK"/>
        </a:p>
      </dgm:t>
    </dgm:pt>
    <dgm:pt modelId="{F3F8655F-9288-4A1D-BAB7-C7F82378D878}" type="sibTrans" cxnId="{1758F76A-C8A5-43D7-A0F5-1ECEF7A8D84A}">
      <dgm:prSet/>
      <dgm:spPr/>
      <dgm:t>
        <a:bodyPr/>
        <a:lstStyle/>
        <a:p>
          <a:endParaRPr lang="da-DK"/>
        </a:p>
      </dgm:t>
    </dgm:pt>
    <dgm:pt modelId="{57B716CE-0C88-43FC-948E-973E1CF1070D}" type="pres">
      <dgm:prSet presAssocID="{D9E47F4A-5057-4ACF-A17E-088CF6C033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146918D5-C0E3-455D-8CED-BF9078DA75DA}" type="pres">
      <dgm:prSet presAssocID="{9362DD7B-E63E-4CCD-A9A4-D1278C729130}" presName="parentText" presStyleLbl="node1" presStyleIdx="0" presStyleCnt="1" custLinFactNeighborX="-5674" custLinFactNeighborY="-54551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A6EC334-6D4C-47CD-9198-D51C702147DD}" type="pres">
      <dgm:prSet presAssocID="{9362DD7B-E63E-4CCD-A9A4-D1278C72913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F7BF180-C103-42F1-9480-A1FCF2032991}" type="presOf" srcId="{27728EF9-45DB-40E5-9D7E-F7241D027683}" destId="{9A6EC334-6D4C-47CD-9198-D51C702147DD}" srcOrd="0" destOrd="1" presId="urn:microsoft.com/office/officeart/2005/8/layout/vList2"/>
    <dgm:cxn modelId="{047D29A6-330D-406E-8925-E9CBE73A3ED0}" srcId="{9362DD7B-E63E-4CCD-A9A4-D1278C729130}" destId="{D39D95A5-36ED-438C-9AE5-747162C8F18C}" srcOrd="0" destOrd="0" parTransId="{9BFF872E-D1C6-45DE-8538-C54A45AB20B6}" sibTransId="{D52BD2FF-EFB7-4261-AE05-9FB5C770066A}"/>
    <dgm:cxn modelId="{C238173C-8B2E-4C59-A016-41BE1869E19D}" type="presOf" srcId="{9362DD7B-E63E-4CCD-A9A4-D1278C729130}" destId="{146918D5-C0E3-455D-8CED-BF9078DA75DA}" srcOrd="0" destOrd="0" presId="urn:microsoft.com/office/officeart/2005/8/layout/vList2"/>
    <dgm:cxn modelId="{6084334D-F91D-4F64-A0EB-BD4499E163F8}" srcId="{D9E47F4A-5057-4ACF-A17E-088CF6C03382}" destId="{9362DD7B-E63E-4CCD-A9A4-D1278C729130}" srcOrd="0" destOrd="0" parTransId="{7D28ABCF-899F-4AB9-AF20-EEEF3C7CFB5C}" sibTransId="{F672CBF3-5F0D-49A9-AEF2-9CAD635116C4}"/>
    <dgm:cxn modelId="{1758F76A-C8A5-43D7-A0F5-1ECEF7A8D84A}" srcId="{9362DD7B-E63E-4CCD-A9A4-D1278C729130}" destId="{27728EF9-45DB-40E5-9D7E-F7241D027683}" srcOrd="1" destOrd="0" parTransId="{4DE9FB8A-9089-488A-80BC-12C0C00315BF}" sibTransId="{F3F8655F-9288-4A1D-BAB7-C7F82378D878}"/>
    <dgm:cxn modelId="{A3F6BB56-A1A0-4F33-B504-C144FDEB7CBB}" type="presOf" srcId="{D39D95A5-36ED-438C-9AE5-747162C8F18C}" destId="{9A6EC334-6D4C-47CD-9198-D51C702147DD}" srcOrd="0" destOrd="0" presId="urn:microsoft.com/office/officeart/2005/8/layout/vList2"/>
    <dgm:cxn modelId="{C60A1EF2-6457-4049-97B2-50248A53B039}" type="presOf" srcId="{D9E47F4A-5057-4ACF-A17E-088CF6C03382}" destId="{57B716CE-0C88-43FC-948E-973E1CF1070D}" srcOrd="0" destOrd="0" presId="urn:microsoft.com/office/officeart/2005/8/layout/vList2"/>
    <dgm:cxn modelId="{6A151A67-3C57-49E7-BE07-05DD27134DD6}" type="presParOf" srcId="{57B716CE-0C88-43FC-948E-973E1CF1070D}" destId="{146918D5-C0E3-455D-8CED-BF9078DA75DA}" srcOrd="0" destOrd="0" presId="urn:microsoft.com/office/officeart/2005/8/layout/vList2"/>
    <dgm:cxn modelId="{C4AFDFBE-6310-4B1A-8052-99551CB40239}" type="presParOf" srcId="{57B716CE-0C88-43FC-948E-973E1CF1070D}" destId="{9A6EC334-6D4C-47CD-9198-D51C702147D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3B990A-8787-41FA-8FEC-BE9035B5CFF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EF9535E-8C4F-4A78-8D9C-3B0B76FAF7E9}">
      <dgm:prSet phldrT="[Text]" custT="1"/>
      <dgm:spPr/>
      <dgm:t>
        <a:bodyPr/>
        <a:lstStyle/>
        <a:p>
          <a:r>
            <a:rPr lang="da-DK" sz="2800" b="0" i="0" dirty="0" smtClean="0"/>
            <a:t>VHF 144</a:t>
          </a:r>
          <a:r>
            <a:rPr lang="ru-RU" sz="2800" b="0" i="0" dirty="0" smtClean="0"/>
            <a:t>МГц</a:t>
          </a:r>
          <a:endParaRPr lang="da-DK" sz="2800" dirty="0"/>
        </a:p>
      </dgm:t>
    </dgm:pt>
    <dgm:pt modelId="{B3CC4E40-DC65-4596-9067-B4CA46617509}" type="parTrans" cxnId="{E8568870-5C27-4CD8-960E-DF28ECDECD33}">
      <dgm:prSet/>
      <dgm:spPr/>
      <dgm:t>
        <a:bodyPr/>
        <a:lstStyle/>
        <a:p>
          <a:endParaRPr lang="da-DK"/>
        </a:p>
      </dgm:t>
    </dgm:pt>
    <dgm:pt modelId="{58C3FAAE-C2D8-42AE-969B-FE41B6A5B74D}" type="sibTrans" cxnId="{E8568870-5C27-4CD8-960E-DF28ECDECD33}">
      <dgm:prSet/>
      <dgm:spPr/>
      <dgm:t>
        <a:bodyPr/>
        <a:lstStyle/>
        <a:p>
          <a:endParaRPr lang="da-DK"/>
        </a:p>
      </dgm:t>
    </dgm:pt>
    <dgm:pt modelId="{8FD15413-6219-413A-8747-E9CD67895CDF}">
      <dgm:prSet phldrT="[Text]" custT="1"/>
      <dgm:spPr/>
      <dgm:t>
        <a:bodyPr/>
        <a:lstStyle/>
        <a:p>
          <a:r>
            <a:rPr lang="ru-RU" sz="2400" b="0" i="0" dirty="0" smtClean="0"/>
            <a:t>хорошо распостраняется в лесу</a:t>
          </a:r>
          <a:endParaRPr lang="da-DK" sz="2400" dirty="0"/>
        </a:p>
      </dgm:t>
    </dgm:pt>
    <dgm:pt modelId="{61C0061E-E1C4-472F-900B-A4ABCD8E1A04}" type="parTrans" cxnId="{B2BECB0A-4C5E-4D6F-9AFD-B4E5588FEA37}">
      <dgm:prSet/>
      <dgm:spPr/>
      <dgm:t>
        <a:bodyPr/>
        <a:lstStyle/>
        <a:p>
          <a:endParaRPr lang="da-DK"/>
        </a:p>
      </dgm:t>
    </dgm:pt>
    <dgm:pt modelId="{376E959F-003B-4114-8392-FEE6E3B765B3}" type="sibTrans" cxnId="{B2BECB0A-4C5E-4D6F-9AFD-B4E5588FEA37}">
      <dgm:prSet/>
      <dgm:spPr/>
      <dgm:t>
        <a:bodyPr/>
        <a:lstStyle/>
        <a:p>
          <a:endParaRPr lang="da-DK"/>
        </a:p>
      </dgm:t>
    </dgm:pt>
    <dgm:pt modelId="{7B07781C-99C2-4CC8-9E73-D18E3ED874B2}">
      <dgm:prSet phldrT="[Text]" custT="1"/>
      <dgm:spPr/>
      <dgm:t>
        <a:bodyPr/>
        <a:lstStyle/>
        <a:p>
          <a:r>
            <a:rPr lang="da-DK" sz="2800" b="0" i="0" dirty="0" smtClean="0"/>
            <a:t>UHF 430</a:t>
          </a:r>
          <a:r>
            <a:rPr lang="ru-RU" sz="2800" b="0" i="0" dirty="0" smtClean="0"/>
            <a:t>МГц</a:t>
          </a:r>
          <a:endParaRPr lang="da-DK" sz="2800" dirty="0"/>
        </a:p>
      </dgm:t>
    </dgm:pt>
    <dgm:pt modelId="{C5C4025D-D862-48F8-BAD6-77B0A186D099}" type="parTrans" cxnId="{FEFD1F7B-652B-441E-9C57-D3240B61F955}">
      <dgm:prSet/>
      <dgm:spPr/>
      <dgm:t>
        <a:bodyPr/>
        <a:lstStyle/>
        <a:p>
          <a:endParaRPr lang="da-DK"/>
        </a:p>
      </dgm:t>
    </dgm:pt>
    <dgm:pt modelId="{EDA82D75-5386-441E-B2DC-D0AF72F64F1A}" type="sibTrans" cxnId="{FEFD1F7B-652B-441E-9C57-D3240B61F955}">
      <dgm:prSet/>
      <dgm:spPr/>
      <dgm:t>
        <a:bodyPr/>
        <a:lstStyle/>
        <a:p>
          <a:endParaRPr lang="da-DK"/>
        </a:p>
      </dgm:t>
    </dgm:pt>
    <dgm:pt modelId="{DE04893D-DC35-4C8D-9500-E5F9839D6449}">
      <dgm:prSet phldrT="[Text]" custT="1"/>
      <dgm:spPr/>
      <dgm:t>
        <a:bodyPr/>
        <a:lstStyle/>
        <a:p>
          <a:r>
            <a:rPr lang="ru-RU" sz="2400" b="0" i="0" dirty="0" smtClean="0"/>
            <a:t>нет участка общего пользования</a:t>
          </a:r>
          <a:endParaRPr lang="da-DK" sz="2400" dirty="0"/>
        </a:p>
      </dgm:t>
    </dgm:pt>
    <dgm:pt modelId="{DD389DB4-55DD-4A76-8CE0-DF55DE72D1B8}" type="parTrans" cxnId="{06FBE126-238B-400E-90D2-55DDC5BE4DC3}">
      <dgm:prSet/>
      <dgm:spPr/>
      <dgm:t>
        <a:bodyPr/>
        <a:lstStyle/>
        <a:p>
          <a:endParaRPr lang="ru-RU"/>
        </a:p>
      </dgm:t>
    </dgm:pt>
    <dgm:pt modelId="{180B4FB3-2033-4F6D-AA91-D048171D8690}" type="sibTrans" cxnId="{06FBE126-238B-400E-90D2-55DDC5BE4DC3}">
      <dgm:prSet/>
      <dgm:spPr/>
      <dgm:t>
        <a:bodyPr/>
        <a:lstStyle/>
        <a:p>
          <a:endParaRPr lang="ru-RU"/>
        </a:p>
      </dgm:t>
    </dgm:pt>
    <dgm:pt modelId="{FA6FAC5F-E828-4352-8F30-125171534902}">
      <dgm:prSet phldrT="[Text]" custT="1"/>
      <dgm:spPr/>
      <dgm:t>
        <a:bodyPr/>
        <a:lstStyle/>
        <a:p>
          <a:pPr marL="266700" marR="0" lvl="0" indent="-2667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dirty="0" smtClean="0"/>
            <a:t>очень плохо распространяется в лесу</a:t>
          </a:r>
          <a:endParaRPr lang="da-DK" sz="2400" b="0" i="0" dirty="0"/>
        </a:p>
      </dgm:t>
    </dgm:pt>
    <dgm:pt modelId="{82453B91-72C1-4F58-8148-BBC3E75BDF8B}" type="parTrans" cxnId="{99D8719F-796A-40B5-B63D-CAF5DFC0F0C4}">
      <dgm:prSet/>
      <dgm:spPr/>
      <dgm:t>
        <a:bodyPr/>
        <a:lstStyle/>
        <a:p>
          <a:endParaRPr lang="ru-RU"/>
        </a:p>
      </dgm:t>
    </dgm:pt>
    <dgm:pt modelId="{8C7589DE-ABD2-460A-BF34-DB01A4F42E69}" type="sibTrans" cxnId="{99D8719F-796A-40B5-B63D-CAF5DFC0F0C4}">
      <dgm:prSet/>
      <dgm:spPr/>
      <dgm:t>
        <a:bodyPr/>
        <a:lstStyle/>
        <a:p>
          <a:endParaRPr lang="ru-RU"/>
        </a:p>
      </dgm:t>
    </dgm:pt>
    <dgm:pt modelId="{9C29B779-392C-4BA1-9643-9BE052CBDC0B}">
      <dgm:prSet phldrT="[Text]"/>
      <dgm:spPr/>
      <dgm:t>
        <a:bodyPr/>
        <a:lstStyle/>
        <a:p>
          <a:pPr marL="285750" lvl="1" indent="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a-DK" sz="2700" dirty="0"/>
        </a:p>
      </dgm:t>
    </dgm:pt>
    <dgm:pt modelId="{95274F19-E027-402F-92D0-3E75A66CBA26}" type="parTrans" cxnId="{DE76873B-854F-41F1-9BF8-EFD02A4AC080}">
      <dgm:prSet/>
      <dgm:spPr/>
      <dgm:t>
        <a:bodyPr/>
        <a:lstStyle/>
        <a:p>
          <a:endParaRPr lang="ru-RU"/>
        </a:p>
      </dgm:t>
    </dgm:pt>
    <dgm:pt modelId="{29DDA23D-17A9-4BD8-A20C-B620EBBC3C55}" type="sibTrans" cxnId="{DE76873B-854F-41F1-9BF8-EFD02A4AC080}">
      <dgm:prSet/>
      <dgm:spPr/>
      <dgm:t>
        <a:bodyPr/>
        <a:lstStyle/>
        <a:p>
          <a:endParaRPr lang="ru-RU"/>
        </a:p>
      </dgm:t>
    </dgm:pt>
    <dgm:pt modelId="{4145316B-0B77-4CDD-853A-E03EC9A91155}">
      <dgm:prSet phldrT="[Text]" custT="1"/>
      <dgm:spPr/>
      <dgm:t>
        <a:bodyPr/>
        <a:lstStyle/>
        <a:p>
          <a:pPr marL="266700" lvl="1" indent="-266700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400" b="0" i="0" dirty="0" smtClean="0"/>
            <a:t>хорошо распространяется в городской застройке</a:t>
          </a:r>
          <a:endParaRPr lang="da-DK" sz="2400" b="0" i="0" dirty="0"/>
        </a:p>
      </dgm:t>
    </dgm:pt>
    <dgm:pt modelId="{743F08DC-195C-47B6-92C0-EE2A1F4A43CD}" type="parTrans" cxnId="{C566E9AD-FE95-4CD8-84EF-4FF9ABCA788E}">
      <dgm:prSet/>
      <dgm:spPr/>
      <dgm:t>
        <a:bodyPr/>
        <a:lstStyle/>
        <a:p>
          <a:endParaRPr lang="ru-RU"/>
        </a:p>
      </dgm:t>
    </dgm:pt>
    <dgm:pt modelId="{19511EC7-8441-4A64-AEED-22A17DCB9151}" type="sibTrans" cxnId="{C566E9AD-FE95-4CD8-84EF-4FF9ABCA788E}">
      <dgm:prSet/>
      <dgm:spPr/>
      <dgm:t>
        <a:bodyPr/>
        <a:lstStyle/>
        <a:p>
          <a:endParaRPr lang="ru-RU"/>
        </a:p>
      </dgm:t>
    </dgm:pt>
    <dgm:pt modelId="{70594CC8-AFD6-43B5-90E2-B2E054D08987}">
      <dgm:prSet phldrT="[Text]" custT="1"/>
      <dgm:spPr/>
      <dgm:t>
        <a:bodyPr/>
        <a:lstStyle/>
        <a:p>
          <a:pPr marL="266700" marR="0" lvl="0" indent="-2667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i="0" dirty="0" smtClean="0"/>
            <a:t>Есть безлицензионный участок, но для ограниченной мощности</a:t>
          </a:r>
          <a:endParaRPr lang="da-DK" sz="2400" b="0" i="0" dirty="0"/>
        </a:p>
      </dgm:t>
    </dgm:pt>
    <dgm:pt modelId="{F47D6CEA-2768-43F0-BBE3-15F8893667F6}" type="parTrans" cxnId="{89172C20-8EC3-444C-9062-5B1F5E0CD109}">
      <dgm:prSet/>
      <dgm:spPr/>
      <dgm:t>
        <a:bodyPr/>
        <a:lstStyle/>
        <a:p>
          <a:endParaRPr lang="ru-RU"/>
        </a:p>
      </dgm:t>
    </dgm:pt>
    <dgm:pt modelId="{5636C393-EF2F-4CAC-81E9-772AEF2D4962}" type="sibTrans" cxnId="{89172C20-8EC3-444C-9062-5B1F5E0CD109}">
      <dgm:prSet/>
      <dgm:spPr/>
      <dgm:t>
        <a:bodyPr/>
        <a:lstStyle/>
        <a:p>
          <a:endParaRPr lang="ru-RU"/>
        </a:p>
      </dgm:t>
    </dgm:pt>
    <dgm:pt modelId="{E476CE53-652E-49B6-8AD7-638F5AD14BB2}">
      <dgm:prSet phldrT="[Text]" custT="1"/>
      <dgm:spPr/>
      <dgm:t>
        <a:bodyPr/>
        <a:lstStyle/>
        <a:p>
          <a:r>
            <a:rPr lang="ru-RU" sz="2400" dirty="0" smtClean="0"/>
            <a:t>Есть гражданский участок, но для радиолюбителей, имеющих квалификационную категорию</a:t>
          </a:r>
          <a:endParaRPr lang="da-DK" sz="2400" dirty="0"/>
        </a:p>
      </dgm:t>
    </dgm:pt>
    <dgm:pt modelId="{E1D81320-69EA-4CFB-9673-797EF7655890}" type="parTrans" cxnId="{1E8F1472-59C3-4C8B-B8B0-28360588C01D}">
      <dgm:prSet/>
      <dgm:spPr/>
      <dgm:t>
        <a:bodyPr/>
        <a:lstStyle/>
        <a:p>
          <a:endParaRPr lang="ru-RU"/>
        </a:p>
      </dgm:t>
    </dgm:pt>
    <dgm:pt modelId="{D5E3213F-9C45-4D4A-AF60-3D95DF1BD0D3}" type="sibTrans" cxnId="{1E8F1472-59C3-4C8B-B8B0-28360588C01D}">
      <dgm:prSet/>
      <dgm:spPr/>
      <dgm:t>
        <a:bodyPr/>
        <a:lstStyle/>
        <a:p>
          <a:endParaRPr lang="ru-RU"/>
        </a:p>
      </dgm:t>
    </dgm:pt>
    <dgm:pt modelId="{638B20DB-D6D4-47F4-AA57-9E183C16166E}" type="pres">
      <dgm:prSet presAssocID="{253B990A-8787-41FA-8FEC-BE9035B5CF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E1EA4-068B-4CD3-A101-6FAE53FA92BE}" type="pres">
      <dgm:prSet presAssocID="{4EF9535E-8C4F-4A78-8D9C-3B0B76FAF7E9}" presName="composite" presStyleCnt="0"/>
      <dgm:spPr/>
    </dgm:pt>
    <dgm:pt modelId="{8F1BCE2F-5142-4495-8E1B-F816570F2D1B}" type="pres">
      <dgm:prSet presAssocID="{4EF9535E-8C4F-4A78-8D9C-3B0B76FAF7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752290B-FF4B-4046-AB77-3BEA65B18FE3}" type="pres">
      <dgm:prSet presAssocID="{4EF9535E-8C4F-4A78-8D9C-3B0B76FAF7E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64B96DC-C10E-4D02-9411-18D2B23B45B5}" type="pres">
      <dgm:prSet presAssocID="{58C3FAAE-C2D8-42AE-969B-FE41B6A5B74D}" presName="space" presStyleCnt="0"/>
      <dgm:spPr/>
    </dgm:pt>
    <dgm:pt modelId="{3D39B98C-EC40-4806-A047-D687AF5ECAEF}" type="pres">
      <dgm:prSet presAssocID="{7B07781C-99C2-4CC8-9E73-D18E3ED874B2}" presName="composite" presStyleCnt="0"/>
      <dgm:spPr/>
    </dgm:pt>
    <dgm:pt modelId="{1C08E2E8-E502-4653-88B2-3E12BF9EC2F5}" type="pres">
      <dgm:prSet presAssocID="{7B07781C-99C2-4CC8-9E73-D18E3ED874B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FA53EE1-4ECD-411E-B18B-AA03EA8B3F3E}" type="pres">
      <dgm:prSet presAssocID="{7B07781C-99C2-4CC8-9E73-D18E3ED874B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B35F32F9-F684-4414-9A9C-F0CD204A80DA}" type="presOf" srcId="{8FD15413-6219-413A-8747-E9CD67895CDF}" destId="{8752290B-FF4B-4046-AB77-3BEA65B18FE3}" srcOrd="0" destOrd="0" presId="urn:microsoft.com/office/officeart/2005/8/layout/hList1"/>
    <dgm:cxn modelId="{6F54CD3B-004F-41D8-A695-C3840482C4BD}" type="presOf" srcId="{4145316B-0B77-4CDD-853A-E03EC9A91155}" destId="{2FA53EE1-4ECD-411E-B18B-AA03EA8B3F3E}" srcOrd="0" destOrd="0" presId="urn:microsoft.com/office/officeart/2005/8/layout/hList1"/>
    <dgm:cxn modelId="{C566E9AD-FE95-4CD8-84EF-4FF9ABCA788E}" srcId="{7B07781C-99C2-4CC8-9E73-D18E3ED874B2}" destId="{4145316B-0B77-4CDD-853A-E03EC9A91155}" srcOrd="0" destOrd="0" parTransId="{743F08DC-195C-47B6-92C0-EE2A1F4A43CD}" sibTransId="{19511EC7-8441-4A64-AEED-22A17DCB9151}"/>
    <dgm:cxn modelId="{06238586-0E70-48D4-BF7B-A8C4EBD1D81D}" type="presOf" srcId="{7B07781C-99C2-4CC8-9E73-D18E3ED874B2}" destId="{1C08E2E8-E502-4653-88B2-3E12BF9EC2F5}" srcOrd="0" destOrd="0" presId="urn:microsoft.com/office/officeart/2005/8/layout/hList1"/>
    <dgm:cxn modelId="{99D8719F-796A-40B5-B63D-CAF5DFC0F0C4}" srcId="{7B07781C-99C2-4CC8-9E73-D18E3ED874B2}" destId="{FA6FAC5F-E828-4352-8F30-125171534902}" srcOrd="1" destOrd="0" parTransId="{82453B91-72C1-4F58-8148-BBC3E75BDF8B}" sibTransId="{8C7589DE-ABD2-460A-BF34-DB01A4F42E69}"/>
    <dgm:cxn modelId="{E8568870-5C27-4CD8-960E-DF28ECDECD33}" srcId="{253B990A-8787-41FA-8FEC-BE9035B5CFF0}" destId="{4EF9535E-8C4F-4A78-8D9C-3B0B76FAF7E9}" srcOrd="0" destOrd="0" parTransId="{B3CC4E40-DC65-4596-9067-B4CA46617509}" sibTransId="{58C3FAAE-C2D8-42AE-969B-FE41B6A5B74D}"/>
    <dgm:cxn modelId="{C6FBCD8D-F2A0-4607-97AC-9AADF2821B04}" type="presOf" srcId="{4EF9535E-8C4F-4A78-8D9C-3B0B76FAF7E9}" destId="{8F1BCE2F-5142-4495-8E1B-F816570F2D1B}" srcOrd="0" destOrd="0" presId="urn:microsoft.com/office/officeart/2005/8/layout/hList1"/>
    <dgm:cxn modelId="{89172C20-8EC3-444C-9062-5B1F5E0CD109}" srcId="{7B07781C-99C2-4CC8-9E73-D18E3ED874B2}" destId="{70594CC8-AFD6-43B5-90E2-B2E054D08987}" srcOrd="2" destOrd="0" parTransId="{F47D6CEA-2768-43F0-BBE3-15F8893667F6}" sibTransId="{5636C393-EF2F-4CAC-81E9-772AEF2D4962}"/>
    <dgm:cxn modelId="{B2BECB0A-4C5E-4D6F-9AFD-B4E5588FEA37}" srcId="{4EF9535E-8C4F-4A78-8D9C-3B0B76FAF7E9}" destId="{8FD15413-6219-413A-8747-E9CD67895CDF}" srcOrd="0" destOrd="0" parTransId="{61C0061E-E1C4-472F-900B-A4ABCD8E1A04}" sibTransId="{376E959F-003B-4114-8392-FEE6E3B765B3}"/>
    <dgm:cxn modelId="{28194EB2-95BC-4D92-B4D8-9B771E2D909A}" type="presOf" srcId="{FA6FAC5F-E828-4352-8F30-125171534902}" destId="{2FA53EE1-4ECD-411E-B18B-AA03EA8B3F3E}" srcOrd="0" destOrd="1" presId="urn:microsoft.com/office/officeart/2005/8/layout/hList1"/>
    <dgm:cxn modelId="{2CFCA77F-1132-42CF-969E-E759447E7D7B}" type="presOf" srcId="{253B990A-8787-41FA-8FEC-BE9035B5CFF0}" destId="{638B20DB-D6D4-47F4-AA57-9E183C16166E}" srcOrd="0" destOrd="0" presId="urn:microsoft.com/office/officeart/2005/8/layout/hList1"/>
    <dgm:cxn modelId="{1E8F1472-59C3-4C8B-B8B0-28360588C01D}" srcId="{4EF9535E-8C4F-4A78-8D9C-3B0B76FAF7E9}" destId="{E476CE53-652E-49B6-8AD7-638F5AD14BB2}" srcOrd="2" destOrd="0" parTransId="{E1D81320-69EA-4CFB-9673-797EF7655890}" sibTransId="{D5E3213F-9C45-4D4A-AF60-3D95DF1BD0D3}"/>
    <dgm:cxn modelId="{0C56847E-7C9E-43CD-AE58-EF43E7A78884}" type="presOf" srcId="{9C29B779-392C-4BA1-9643-9BE052CBDC0B}" destId="{2FA53EE1-4ECD-411E-B18B-AA03EA8B3F3E}" srcOrd="0" destOrd="3" presId="urn:microsoft.com/office/officeart/2005/8/layout/hList1"/>
    <dgm:cxn modelId="{15CBA9C0-A6BA-488A-8E7F-38498F42AE08}" type="presOf" srcId="{70594CC8-AFD6-43B5-90E2-B2E054D08987}" destId="{2FA53EE1-4ECD-411E-B18B-AA03EA8B3F3E}" srcOrd="0" destOrd="2" presId="urn:microsoft.com/office/officeart/2005/8/layout/hList1"/>
    <dgm:cxn modelId="{06FBE126-238B-400E-90D2-55DDC5BE4DC3}" srcId="{4EF9535E-8C4F-4A78-8D9C-3B0B76FAF7E9}" destId="{DE04893D-DC35-4C8D-9500-E5F9839D6449}" srcOrd="1" destOrd="0" parTransId="{DD389DB4-55DD-4A76-8CE0-DF55DE72D1B8}" sibTransId="{180B4FB3-2033-4F6D-AA91-D048171D8690}"/>
    <dgm:cxn modelId="{FEFD1F7B-652B-441E-9C57-D3240B61F955}" srcId="{253B990A-8787-41FA-8FEC-BE9035B5CFF0}" destId="{7B07781C-99C2-4CC8-9E73-D18E3ED874B2}" srcOrd="1" destOrd="0" parTransId="{C5C4025D-D862-48F8-BAD6-77B0A186D099}" sibTransId="{EDA82D75-5386-441E-B2DC-D0AF72F64F1A}"/>
    <dgm:cxn modelId="{DE76873B-854F-41F1-9BF8-EFD02A4AC080}" srcId="{7B07781C-99C2-4CC8-9E73-D18E3ED874B2}" destId="{9C29B779-392C-4BA1-9643-9BE052CBDC0B}" srcOrd="3" destOrd="0" parTransId="{95274F19-E027-402F-92D0-3E75A66CBA26}" sibTransId="{29DDA23D-17A9-4BD8-A20C-B620EBBC3C55}"/>
    <dgm:cxn modelId="{F649EC4A-7D78-4529-8D97-EE7D13FAC207}" type="presOf" srcId="{E476CE53-652E-49B6-8AD7-638F5AD14BB2}" destId="{8752290B-FF4B-4046-AB77-3BEA65B18FE3}" srcOrd="0" destOrd="2" presId="urn:microsoft.com/office/officeart/2005/8/layout/hList1"/>
    <dgm:cxn modelId="{8791202E-8DC5-4E4F-B251-DCD5D8BF941B}" type="presOf" srcId="{DE04893D-DC35-4C8D-9500-E5F9839D6449}" destId="{8752290B-FF4B-4046-AB77-3BEA65B18FE3}" srcOrd="0" destOrd="1" presId="urn:microsoft.com/office/officeart/2005/8/layout/hList1"/>
    <dgm:cxn modelId="{028AD700-B75A-4CE0-ACC3-52AC2163B9C4}" type="presParOf" srcId="{638B20DB-D6D4-47F4-AA57-9E183C16166E}" destId="{745E1EA4-068B-4CD3-A101-6FAE53FA92BE}" srcOrd="0" destOrd="0" presId="urn:microsoft.com/office/officeart/2005/8/layout/hList1"/>
    <dgm:cxn modelId="{68A1F6B6-B3C5-4386-B0B3-28E0F483D820}" type="presParOf" srcId="{745E1EA4-068B-4CD3-A101-6FAE53FA92BE}" destId="{8F1BCE2F-5142-4495-8E1B-F816570F2D1B}" srcOrd="0" destOrd="0" presId="urn:microsoft.com/office/officeart/2005/8/layout/hList1"/>
    <dgm:cxn modelId="{B0BB36A4-CA95-4BD3-A9A4-3F17F24EF1C6}" type="presParOf" srcId="{745E1EA4-068B-4CD3-A101-6FAE53FA92BE}" destId="{8752290B-FF4B-4046-AB77-3BEA65B18FE3}" srcOrd="1" destOrd="0" presId="urn:microsoft.com/office/officeart/2005/8/layout/hList1"/>
    <dgm:cxn modelId="{9F782807-0AED-4891-A1C7-AD17C720CC4A}" type="presParOf" srcId="{638B20DB-D6D4-47F4-AA57-9E183C16166E}" destId="{B64B96DC-C10E-4D02-9411-18D2B23B45B5}" srcOrd="1" destOrd="0" presId="urn:microsoft.com/office/officeart/2005/8/layout/hList1"/>
    <dgm:cxn modelId="{7A5D34A9-0F6D-4C83-AFDB-47EAD4F27057}" type="presParOf" srcId="{638B20DB-D6D4-47F4-AA57-9E183C16166E}" destId="{3D39B98C-EC40-4806-A047-D687AF5ECAEF}" srcOrd="2" destOrd="0" presId="urn:microsoft.com/office/officeart/2005/8/layout/hList1"/>
    <dgm:cxn modelId="{A5171CE5-AA3F-4901-B3C5-C4A67DBA1D79}" type="presParOf" srcId="{3D39B98C-EC40-4806-A047-D687AF5ECAEF}" destId="{1C08E2E8-E502-4653-88B2-3E12BF9EC2F5}" srcOrd="0" destOrd="0" presId="urn:microsoft.com/office/officeart/2005/8/layout/hList1"/>
    <dgm:cxn modelId="{51F79732-A74A-4018-9D83-500B5025484F}" type="presParOf" srcId="{3D39B98C-EC40-4806-A047-D687AF5ECAEF}" destId="{2FA53EE1-4ECD-411E-B18B-AA03EA8B3F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21E57E-955C-4E95-B7F6-782327F9AA5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1EF0883-8C37-498B-AD44-C78C7B8AA07F}">
      <dgm:prSet phldrT="[Text]"/>
      <dgm:spPr/>
      <dgm:t>
        <a:bodyPr/>
        <a:lstStyle/>
        <a:p>
          <a:r>
            <a:rPr lang="ru-RU" dirty="0" smtClean="0"/>
            <a:t>Профессиональные</a:t>
          </a:r>
          <a:endParaRPr lang="da-DK" dirty="0"/>
        </a:p>
      </dgm:t>
    </dgm:pt>
    <dgm:pt modelId="{D66B9020-B515-422E-83B4-9DF0D853BA53}" type="parTrans" cxnId="{7B22C819-E331-48B8-9150-CCDE796FFFCC}">
      <dgm:prSet/>
      <dgm:spPr/>
      <dgm:t>
        <a:bodyPr/>
        <a:lstStyle/>
        <a:p>
          <a:endParaRPr lang="da-DK"/>
        </a:p>
      </dgm:t>
    </dgm:pt>
    <dgm:pt modelId="{E98D1516-8ECA-48C3-B954-3DC4C5BF331A}" type="sibTrans" cxnId="{7B22C819-E331-48B8-9150-CCDE796FFFCC}">
      <dgm:prSet/>
      <dgm:spPr/>
      <dgm:t>
        <a:bodyPr/>
        <a:lstStyle/>
        <a:p>
          <a:endParaRPr lang="da-DK"/>
        </a:p>
      </dgm:t>
    </dgm:pt>
    <dgm:pt modelId="{F8A12D92-F7C0-40E7-878B-A6F4B75D31F9}">
      <dgm:prSet phldrT="[Text]"/>
      <dgm:spPr/>
      <dgm:t>
        <a:bodyPr/>
        <a:lstStyle/>
        <a:p>
          <a:r>
            <a:rPr lang="ru-RU" dirty="0" smtClean="0"/>
            <a:t>Любительские</a:t>
          </a:r>
          <a:endParaRPr lang="da-DK" dirty="0"/>
        </a:p>
      </dgm:t>
    </dgm:pt>
    <dgm:pt modelId="{D7244B6C-FA44-4486-BA80-8A7408600883}" type="parTrans" cxnId="{13496C57-37D9-4FA3-B239-DF61A591DB33}">
      <dgm:prSet/>
      <dgm:spPr/>
      <dgm:t>
        <a:bodyPr/>
        <a:lstStyle/>
        <a:p>
          <a:endParaRPr lang="da-DK"/>
        </a:p>
      </dgm:t>
    </dgm:pt>
    <dgm:pt modelId="{08E5FA67-C88F-4EC1-A1F7-B492C1712255}" type="sibTrans" cxnId="{13496C57-37D9-4FA3-B239-DF61A591DB33}">
      <dgm:prSet/>
      <dgm:spPr/>
      <dgm:t>
        <a:bodyPr/>
        <a:lstStyle/>
        <a:p>
          <a:endParaRPr lang="da-DK"/>
        </a:p>
      </dgm:t>
    </dgm:pt>
    <dgm:pt modelId="{BD91554A-B55E-47EA-94CA-5E71235CDF5D}">
      <dgm:prSet phldrT="[Text]"/>
      <dgm:spPr/>
      <dgm:t>
        <a:bodyPr/>
        <a:lstStyle/>
        <a:p>
          <a:r>
            <a:rPr lang="ru-RU" dirty="0" smtClean="0"/>
            <a:t>Безлицензионные</a:t>
          </a:r>
          <a:endParaRPr lang="da-DK" dirty="0"/>
        </a:p>
      </dgm:t>
    </dgm:pt>
    <dgm:pt modelId="{54B0EB56-7E70-4FD7-96ED-BC51A1919E56}" type="parTrans" cxnId="{A8606C8C-6046-41D3-9786-84DBEA86008A}">
      <dgm:prSet/>
      <dgm:spPr/>
      <dgm:t>
        <a:bodyPr/>
        <a:lstStyle/>
        <a:p>
          <a:endParaRPr lang="da-DK"/>
        </a:p>
      </dgm:t>
    </dgm:pt>
    <dgm:pt modelId="{F08BCD79-CE6E-4DDE-B488-5A3D787D49F9}" type="sibTrans" cxnId="{A8606C8C-6046-41D3-9786-84DBEA86008A}">
      <dgm:prSet/>
      <dgm:spPr/>
      <dgm:t>
        <a:bodyPr/>
        <a:lstStyle/>
        <a:p>
          <a:endParaRPr lang="da-DK"/>
        </a:p>
      </dgm:t>
    </dgm:pt>
    <dgm:pt modelId="{9A1E13DE-46BB-4F23-8FFE-7F7D612207D7}" type="pres">
      <dgm:prSet presAssocID="{6921E57E-955C-4E95-B7F6-782327F9AA58}" presName="linearFlow" presStyleCnt="0">
        <dgm:presLayoutVars>
          <dgm:dir/>
          <dgm:resizeHandles val="exact"/>
        </dgm:presLayoutVars>
      </dgm:prSet>
      <dgm:spPr/>
    </dgm:pt>
    <dgm:pt modelId="{46E2191B-4107-4D95-A714-80A212CD352E}" type="pres">
      <dgm:prSet presAssocID="{E1EF0883-8C37-498B-AD44-C78C7B8AA07F}" presName="composite" presStyleCnt="0"/>
      <dgm:spPr/>
    </dgm:pt>
    <dgm:pt modelId="{E55C1716-58FA-44DC-83C5-276E1AA35BB4}" type="pres">
      <dgm:prSet presAssocID="{E1EF0883-8C37-498B-AD44-C78C7B8AA07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3E0AAE-A2C9-46DA-8385-CACD2A8F8D2D}" type="pres">
      <dgm:prSet presAssocID="{E1EF0883-8C37-498B-AD44-C78C7B8AA07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FC37A75-9E14-4090-861A-1AB46D1CE308}" type="pres">
      <dgm:prSet presAssocID="{E98D1516-8ECA-48C3-B954-3DC4C5BF331A}" presName="spacing" presStyleCnt="0"/>
      <dgm:spPr/>
    </dgm:pt>
    <dgm:pt modelId="{B5A61804-26E7-4DF4-8035-B13DD67F8E5D}" type="pres">
      <dgm:prSet presAssocID="{F8A12D92-F7C0-40E7-878B-A6F4B75D31F9}" presName="composite" presStyleCnt="0"/>
      <dgm:spPr/>
    </dgm:pt>
    <dgm:pt modelId="{B9E8FF25-ED92-4AEA-89F0-AC74BCEBBF9E}" type="pres">
      <dgm:prSet presAssocID="{F8A12D92-F7C0-40E7-878B-A6F4B75D31F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1D10CF-7740-46AB-AC20-C69FA777F464}" type="pres">
      <dgm:prSet presAssocID="{F8A12D92-F7C0-40E7-878B-A6F4B75D31F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9ED35E1-4726-4C5A-8EFF-9339CDC09525}" type="pres">
      <dgm:prSet presAssocID="{08E5FA67-C88F-4EC1-A1F7-B492C1712255}" presName="spacing" presStyleCnt="0"/>
      <dgm:spPr/>
    </dgm:pt>
    <dgm:pt modelId="{7677D40B-D9A2-4F5C-A3D4-CF5C8847C0F5}" type="pres">
      <dgm:prSet presAssocID="{BD91554A-B55E-47EA-94CA-5E71235CDF5D}" presName="composite" presStyleCnt="0"/>
      <dgm:spPr/>
    </dgm:pt>
    <dgm:pt modelId="{72AF5F25-CB54-4ED1-A4F3-7C7083A63A08}" type="pres">
      <dgm:prSet presAssocID="{BD91554A-B55E-47EA-94CA-5E71235CDF5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7BC6F-AD64-44DE-AF3A-CD0C86E7ED2A}" type="pres">
      <dgm:prSet presAssocID="{BD91554A-B55E-47EA-94CA-5E71235CDF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F234A1C-F03D-40E4-98C9-EE693EA4CC17}" type="presOf" srcId="{6921E57E-955C-4E95-B7F6-782327F9AA58}" destId="{9A1E13DE-46BB-4F23-8FFE-7F7D612207D7}" srcOrd="0" destOrd="0" presId="urn:microsoft.com/office/officeart/2005/8/layout/vList3#1"/>
    <dgm:cxn modelId="{13496C57-37D9-4FA3-B239-DF61A591DB33}" srcId="{6921E57E-955C-4E95-B7F6-782327F9AA58}" destId="{F8A12D92-F7C0-40E7-878B-A6F4B75D31F9}" srcOrd="1" destOrd="0" parTransId="{D7244B6C-FA44-4486-BA80-8A7408600883}" sibTransId="{08E5FA67-C88F-4EC1-A1F7-B492C1712255}"/>
    <dgm:cxn modelId="{C515F654-77C4-4C4B-8C22-D92D591CC0BF}" type="presOf" srcId="{E1EF0883-8C37-498B-AD44-C78C7B8AA07F}" destId="{963E0AAE-A2C9-46DA-8385-CACD2A8F8D2D}" srcOrd="0" destOrd="0" presId="urn:microsoft.com/office/officeart/2005/8/layout/vList3#1"/>
    <dgm:cxn modelId="{7B22C819-E331-48B8-9150-CCDE796FFFCC}" srcId="{6921E57E-955C-4E95-B7F6-782327F9AA58}" destId="{E1EF0883-8C37-498B-AD44-C78C7B8AA07F}" srcOrd="0" destOrd="0" parTransId="{D66B9020-B515-422E-83B4-9DF0D853BA53}" sibTransId="{E98D1516-8ECA-48C3-B954-3DC4C5BF331A}"/>
    <dgm:cxn modelId="{42567C43-4646-4BD9-B132-7B6CBE71D722}" type="presOf" srcId="{BD91554A-B55E-47EA-94CA-5E71235CDF5D}" destId="{58D7BC6F-AD64-44DE-AF3A-CD0C86E7ED2A}" srcOrd="0" destOrd="0" presId="urn:microsoft.com/office/officeart/2005/8/layout/vList3#1"/>
    <dgm:cxn modelId="{5A43971A-57F4-44AE-9E8E-5CBA203DF495}" type="presOf" srcId="{F8A12D92-F7C0-40E7-878B-A6F4B75D31F9}" destId="{6A1D10CF-7740-46AB-AC20-C69FA777F464}" srcOrd="0" destOrd="0" presId="urn:microsoft.com/office/officeart/2005/8/layout/vList3#1"/>
    <dgm:cxn modelId="{A8606C8C-6046-41D3-9786-84DBEA86008A}" srcId="{6921E57E-955C-4E95-B7F6-782327F9AA58}" destId="{BD91554A-B55E-47EA-94CA-5E71235CDF5D}" srcOrd="2" destOrd="0" parTransId="{54B0EB56-7E70-4FD7-96ED-BC51A1919E56}" sibTransId="{F08BCD79-CE6E-4DDE-B488-5A3D787D49F9}"/>
    <dgm:cxn modelId="{5CBC9E7C-1AC6-4F1A-9AD3-0EB710301D47}" type="presParOf" srcId="{9A1E13DE-46BB-4F23-8FFE-7F7D612207D7}" destId="{46E2191B-4107-4D95-A714-80A212CD352E}" srcOrd="0" destOrd="0" presId="urn:microsoft.com/office/officeart/2005/8/layout/vList3#1"/>
    <dgm:cxn modelId="{AD0A8C5A-4968-4128-9B15-7542F33C119F}" type="presParOf" srcId="{46E2191B-4107-4D95-A714-80A212CD352E}" destId="{E55C1716-58FA-44DC-83C5-276E1AA35BB4}" srcOrd="0" destOrd="0" presId="urn:microsoft.com/office/officeart/2005/8/layout/vList3#1"/>
    <dgm:cxn modelId="{68F0E961-7271-40FD-B5C2-FBE67DACCE10}" type="presParOf" srcId="{46E2191B-4107-4D95-A714-80A212CD352E}" destId="{963E0AAE-A2C9-46DA-8385-CACD2A8F8D2D}" srcOrd="1" destOrd="0" presId="urn:microsoft.com/office/officeart/2005/8/layout/vList3#1"/>
    <dgm:cxn modelId="{C6F88FA4-DBB6-4540-B4CA-E6C5C9AD3CCC}" type="presParOf" srcId="{9A1E13DE-46BB-4F23-8FFE-7F7D612207D7}" destId="{EFC37A75-9E14-4090-861A-1AB46D1CE308}" srcOrd="1" destOrd="0" presId="urn:microsoft.com/office/officeart/2005/8/layout/vList3#1"/>
    <dgm:cxn modelId="{87D54DF9-BD5B-48AC-ABA9-C520F972C620}" type="presParOf" srcId="{9A1E13DE-46BB-4F23-8FFE-7F7D612207D7}" destId="{B5A61804-26E7-4DF4-8035-B13DD67F8E5D}" srcOrd="2" destOrd="0" presId="urn:microsoft.com/office/officeart/2005/8/layout/vList3#1"/>
    <dgm:cxn modelId="{F0137143-7B7E-4D7F-851A-F6012886DCC2}" type="presParOf" srcId="{B5A61804-26E7-4DF4-8035-B13DD67F8E5D}" destId="{B9E8FF25-ED92-4AEA-89F0-AC74BCEBBF9E}" srcOrd="0" destOrd="0" presId="urn:microsoft.com/office/officeart/2005/8/layout/vList3#1"/>
    <dgm:cxn modelId="{2F2BE092-54EB-4F08-89BD-3198B88BC278}" type="presParOf" srcId="{B5A61804-26E7-4DF4-8035-B13DD67F8E5D}" destId="{6A1D10CF-7740-46AB-AC20-C69FA777F464}" srcOrd="1" destOrd="0" presId="urn:microsoft.com/office/officeart/2005/8/layout/vList3#1"/>
    <dgm:cxn modelId="{959191DE-7557-4561-BA3C-3F65E350D524}" type="presParOf" srcId="{9A1E13DE-46BB-4F23-8FFE-7F7D612207D7}" destId="{09ED35E1-4726-4C5A-8EFF-9339CDC09525}" srcOrd="3" destOrd="0" presId="urn:microsoft.com/office/officeart/2005/8/layout/vList3#1"/>
    <dgm:cxn modelId="{2DE49AFD-78CA-4F8B-9D41-68CB37FBC342}" type="presParOf" srcId="{9A1E13DE-46BB-4F23-8FFE-7F7D612207D7}" destId="{7677D40B-D9A2-4F5C-A3D4-CF5C8847C0F5}" srcOrd="4" destOrd="0" presId="urn:microsoft.com/office/officeart/2005/8/layout/vList3#1"/>
    <dgm:cxn modelId="{ABA05C95-F32F-426F-A612-599E2486B43F}" type="presParOf" srcId="{7677D40B-D9A2-4F5C-A3D4-CF5C8847C0F5}" destId="{72AF5F25-CB54-4ED1-A4F3-7C7083A63A08}" srcOrd="0" destOrd="0" presId="urn:microsoft.com/office/officeart/2005/8/layout/vList3#1"/>
    <dgm:cxn modelId="{4B832E41-F40A-45DA-9DEF-67E13B00300E}" type="presParOf" srcId="{7677D40B-D9A2-4F5C-A3D4-CF5C8847C0F5}" destId="{58D7BC6F-AD64-44DE-AF3A-CD0C86E7ED2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Профессиональные радиостанции имеют минимальный набор органов управления, выключатель питания, регулятор уровня громкости и выбор рабочего канала из ранее запрограммированных.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Программируются только с помощью ПК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В большинстве моделей носимых радиостанций максимальное количество ячеек памяти (каналов) достигает 16.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0678AD16-9BF3-4B46-9160-FB60B633E183}">
      <dgm:prSet/>
      <dgm:spPr/>
      <dgm:t>
        <a:bodyPr/>
        <a:lstStyle/>
        <a:p>
          <a:r>
            <a:rPr lang="ru-RU" dirty="0" smtClean="0"/>
            <a:t>Качественные, высоконадежные.</a:t>
          </a:r>
        </a:p>
        <a:p>
          <a:r>
            <a:rPr lang="ru-RU" dirty="0" smtClean="0"/>
            <a:t>Часто предназначены для использования в экстремальных ситуациях: </a:t>
          </a:r>
          <a:r>
            <a:rPr lang="ru-RU" dirty="0" err="1" smtClean="0"/>
            <a:t>противоударные</a:t>
          </a:r>
          <a:r>
            <a:rPr lang="ru-RU" dirty="0" smtClean="0"/>
            <a:t>, с пыле и </a:t>
          </a:r>
          <a:r>
            <a:rPr lang="ru-RU" dirty="0" err="1" smtClean="0"/>
            <a:t>влагозащитой</a:t>
          </a:r>
          <a:endParaRPr lang="ru-RU" dirty="0"/>
        </a:p>
      </dgm:t>
    </dgm:pt>
    <dgm:pt modelId="{95A2F0EF-4357-44D4-BC22-EC39FD6E1D39}" type="parTrans" cxnId="{DBAF642E-CC2F-42B9-84F4-1CD6BE3BE8CE}">
      <dgm:prSet/>
      <dgm:spPr/>
      <dgm:t>
        <a:bodyPr/>
        <a:lstStyle/>
        <a:p>
          <a:endParaRPr lang="ru-RU"/>
        </a:p>
      </dgm:t>
    </dgm:pt>
    <dgm:pt modelId="{63D59355-3E02-47EE-8E0A-D829DB46DF94}" type="sibTrans" cxnId="{DBAF642E-CC2F-42B9-84F4-1CD6BE3BE8CE}">
      <dgm:prSet/>
      <dgm:spPr/>
      <dgm:t>
        <a:bodyPr/>
        <a:lstStyle/>
        <a:p>
          <a:endParaRPr lang="ru-RU"/>
        </a:p>
      </dgm:t>
    </dgm:pt>
    <dgm:pt modelId="{690BADF4-0096-424A-9B2E-81AC79905F22}">
      <dgm:prSet/>
      <dgm:spPr/>
      <dgm:t>
        <a:bodyPr/>
        <a:lstStyle/>
        <a:p>
          <a:r>
            <a:rPr lang="ru-RU" dirty="0" smtClean="0"/>
            <a:t>Дорогие</a:t>
          </a:r>
          <a:endParaRPr lang="ru-RU" dirty="0"/>
        </a:p>
      </dgm:t>
    </dgm:pt>
    <dgm:pt modelId="{E3D16EF9-E063-451A-9AB2-53C04A308340}" type="parTrans" cxnId="{8833CB8A-B380-4446-820B-D25B8C63B4E0}">
      <dgm:prSet/>
      <dgm:spPr/>
      <dgm:t>
        <a:bodyPr/>
        <a:lstStyle/>
        <a:p>
          <a:endParaRPr lang="ru-RU"/>
        </a:p>
      </dgm:t>
    </dgm:pt>
    <dgm:pt modelId="{EC8AFDD8-2821-4854-9A6C-2B945EDE6366}" type="sibTrans" cxnId="{8833CB8A-B380-4446-820B-D25B8C63B4E0}">
      <dgm:prSet/>
      <dgm:spPr/>
      <dgm:t>
        <a:bodyPr/>
        <a:lstStyle/>
        <a:p>
          <a:endParaRPr lang="ru-RU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31D1C33D-9231-4271-AD8E-4D2CDF07CB7C}" type="pres">
      <dgm:prSet presAssocID="{0678AD16-9BF3-4B46-9160-FB60B633E1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B489-3E3C-4278-A29B-C91D477673BD}" type="pres">
      <dgm:prSet presAssocID="{63D59355-3E02-47EE-8E0A-D829DB46DF94}" presName="spacer" presStyleCnt="0"/>
      <dgm:spPr/>
    </dgm:pt>
    <dgm:pt modelId="{4BB83CAB-411E-434C-9A75-F827930A0DED}" type="pres">
      <dgm:prSet presAssocID="{690BADF4-0096-424A-9B2E-81AC79905F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DA376-9FE2-4FC0-BAD2-50D72475522F}" type="presOf" srcId="{690BADF4-0096-424A-9B2E-81AC79905F22}" destId="{4BB83CAB-411E-434C-9A75-F827930A0DED}" srcOrd="0" destOrd="0" presId="urn:microsoft.com/office/officeart/2005/8/layout/vList2"/>
    <dgm:cxn modelId="{3707CA90-4D91-48A6-8606-12028996243F}" type="presOf" srcId="{CCFE832C-1E58-4166-AC4B-88DF598BBC2A}" destId="{B25F6EBE-2A3D-4E9B-955A-F014AB3EFF9A}" srcOrd="0" destOrd="0" presId="urn:microsoft.com/office/officeart/2005/8/layout/vList2"/>
    <dgm:cxn modelId="{48ACCE89-5946-4B01-98FB-7C504842ED39}" type="presOf" srcId="{27032610-31BA-46D0-93DC-8F4C30D33093}" destId="{860ABAF0-63CD-4AC0-8017-84DD7648D3A4}" srcOrd="0" destOrd="0" presId="urn:microsoft.com/office/officeart/2005/8/layout/vList2"/>
    <dgm:cxn modelId="{DBAF642E-CC2F-42B9-84F4-1CD6BE3BE8CE}" srcId="{27032610-31BA-46D0-93DC-8F4C30D33093}" destId="{0678AD16-9BF3-4B46-9160-FB60B633E183}" srcOrd="3" destOrd="0" parTransId="{95A2F0EF-4357-44D4-BC22-EC39FD6E1D39}" sibTransId="{63D59355-3E02-47EE-8E0A-D829DB46DF94}"/>
    <dgm:cxn modelId="{59AD605F-52C4-4D82-9552-2E79CBE6F5F0}" type="presOf" srcId="{3FC7D27C-31DF-4C05-BD05-258F3109AB55}" destId="{4050BE67-4059-4A0B-A4DA-0B35E960EC17}" srcOrd="0" destOrd="0" presId="urn:microsoft.com/office/officeart/2005/8/layout/vList2"/>
    <dgm:cxn modelId="{893083ED-2DEA-4B90-A767-926C8C3B293F}" type="presOf" srcId="{896306BE-2A7D-4CAA-94D8-8FC38A4EDE59}" destId="{2D788D2C-8CC1-4820-92F2-129B6E6A6BD6}" srcOrd="0" destOrd="0" presId="urn:microsoft.com/office/officeart/2005/8/layout/vList2"/>
    <dgm:cxn modelId="{2A6134A9-C8A5-49E0-8945-3D35D525E977}" type="presOf" srcId="{0678AD16-9BF3-4B46-9160-FB60B633E183}" destId="{31D1C33D-9231-4271-AD8E-4D2CDF07CB7C}" srcOrd="0" destOrd="0" presId="urn:microsoft.com/office/officeart/2005/8/layout/vList2"/>
    <dgm:cxn modelId="{8833CB8A-B380-4446-820B-D25B8C63B4E0}" srcId="{27032610-31BA-46D0-93DC-8F4C30D33093}" destId="{690BADF4-0096-424A-9B2E-81AC79905F22}" srcOrd="4" destOrd="0" parTransId="{E3D16EF9-E063-451A-9AB2-53C04A308340}" sibTransId="{EC8AFDD8-2821-4854-9A6C-2B945EDE6366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E21E4B34-D618-4977-B85A-4125421B007E}" type="presParOf" srcId="{860ABAF0-63CD-4AC0-8017-84DD7648D3A4}" destId="{B25F6EBE-2A3D-4E9B-955A-F014AB3EFF9A}" srcOrd="0" destOrd="0" presId="urn:microsoft.com/office/officeart/2005/8/layout/vList2"/>
    <dgm:cxn modelId="{3251E9F6-0098-41CB-AD58-B5526275FC39}" type="presParOf" srcId="{860ABAF0-63CD-4AC0-8017-84DD7648D3A4}" destId="{CD7E076B-25EF-4FBB-AAE0-5CF29EA45152}" srcOrd="1" destOrd="0" presId="urn:microsoft.com/office/officeart/2005/8/layout/vList2"/>
    <dgm:cxn modelId="{CF451F03-B02D-4971-A426-4A90BB7F307A}" type="presParOf" srcId="{860ABAF0-63CD-4AC0-8017-84DD7648D3A4}" destId="{2D788D2C-8CC1-4820-92F2-129B6E6A6BD6}" srcOrd="2" destOrd="0" presId="urn:microsoft.com/office/officeart/2005/8/layout/vList2"/>
    <dgm:cxn modelId="{A0C51762-23BB-4385-8B1B-C708C315870F}" type="presParOf" srcId="{860ABAF0-63CD-4AC0-8017-84DD7648D3A4}" destId="{05F78770-DE18-4216-9CDD-559A9830DB1C}" srcOrd="3" destOrd="0" presId="urn:microsoft.com/office/officeart/2005/8/layout/vList2"/>
    <dgm:cxn modelId="{9FA820FF-4840-4181-AD19-1919931016E8}" type="presParOf" srcId="{860ABAF0-63CD-4AC0-8017-84DD7648D3A4}" destId="{4050BE67-4059-4A0B-A4DA-0B35E960EC17}" srcOrd="4" destOrd="0" presId="urn:microsoft.com/office/officeart/2005/8/layout/vList2"/>
    <dgm:cxn modelId="{074AFEAC-89E1-47ED-B0B9-BE7203A200A5}" type="presParOf" srcId="{860ABAF0-63CD-4AC0-8017-84DD7648D3A4}" destId="{3E118C4C-A27B-4E73-B988-9BBE8B097492}" srcOrd="5" destOrd="0" presId="urn:microsoft.com/office/officeart/2005/8/layout/vList2"/>
    <dgm:cxn modelId="{661FE696-2118-43C5-B9AB-54A8855B9944}" type="presParOf" srcId="{860ABAF0-63CD-4AC0-8017-84DD7648D3A4}" destId="{31D1C33D-9231-4271-AD8E-4D2CDF07CB7C}" srcOrd="6" destOrd="0" presId="urn:microsoft.com/office/officeart/2005/8/layout/vList2"/>
    <dgm:cxn modelId="{D1255C5E-CBF2-4D03-86CC-C88EE090DF1F}" type="presParOf" srcId="{860ABAF0-63CD-4AC0-8017-84DD7648D3A4}" destId="{8ACCB489-3E3C-4278-A29B-C91D477673BD}" srcOrd="7" destOrd="0" presId="urn:microsoft.com/office/officeart/2005/8/layout/vList2"/>
    <dgm:cxn modelId="{C061C43D-2C81-4ED0-9E80-60960E574338}" type="presParOf" srcId="{860ABAF0-63CD-4AC0-8017-84DD7648D3A4}" destId="{4BB83CAB-411E-434C-9A75-F827930A0D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032610-31BA-46D0-93DC-8F4C30D33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CFE832C-1E58-4166-AC4B-88DF598BBC2A}">
      <dgm:prSet/>
      <dgm:spPr/>
      <dgm:t>
        <a:bodyPr/>
        <a:lstStyle/>
        <a:p>
          <a:pPr rtl="0"/>
          <a:r>
            <a:rPr lang="ru-RU" dirty="0" smtClean="0"/>
            <a:t>Любительские радиостанции позволяют производить все манипуляции по установке частот, режимов работ, и функций в ручном режиме.</a:t>
          </a:r>
          <a:endParaRPr lang="da-DK" dirty="0"/>
        </a:p>
      </dgm:t>
    </dgm:pt>
    <dgm:pt modelId="{F6A11A59-D792-4FB0-9DB0-A6CD21462B7C}" type="parTrans" cxnId="{EB3C722C-6986-4AFA-8B5D-C84BEB24D8D8}">
      <dgm:prSet/>
      <dgm:spPr/>
      <dgm:t>
        <a:bodyPr/>
        <a:lstStyle/>
        <a:p>
          <a:endParaRPr lang="da-DK"/>
        </a:p>
      </dgm:t>
    </dgm:pt>
    <dgm:pt modelId="{822443D0-74E8-436E-B301-F693ED26D936}" type="sibTrans" cxnId="{EB3C722C-6986-4AFA-8B5D-C84BEB24D8D8}">
      <dgm:prSet/>
      <dgm:spPr/>
      <dgm:t>
        <a:bodyPr/>
        <a:lstStyle/>
        <a:p>
          <a:endParaRPr lang="da-DK"/>
        </a:p>
      </dgm:t>
    </dgm:pt>
    <dgm:pt modelId="{896306BE-2A7D-4CAA-94D8-8FC38A4EDE59}">
      <dgm:prSet/>
      <dgm:spPr/>
      <dgm:t>
        <a:bodyPr/>
        <a:lstStyle/>
        <a:p>
          <a:pPr rtl="0"/>
          <a:r>
            <a:rPr lang="ru-RU" dirty="0" smtClean="0"/>
            <a:t>Самого разного качества. Существуют </a:t>
          </a:r>
          <a:r>
            <a:rPr lang="ru-RU" dirty="0" err="1" smtClean="0"/>
            <a:t>противоударные</a:t>
          </a:r>
          <a:r>
            <a:rPr lang="ru-RU" dirty="0" smtClean="0"/>
            <a:t>, с пыле и </a:t>
          </a:r>
          <a:r>
            <a:rPr lang="ru-RU" dirty="0" err="1" smtClean="0"/>
            <a:t>влагозащитой</a:t>
          </a:r>
          <a:r>
            <a:rPr lang="ru-RU" dirty="0" smtClean="0"/>
            <a:t>	</a:t>
          </a:r>
          <a:endParaRPr lang="da-DK" dirty="0"/>
        </a:p>
      </dgm:t>
    </dgm:pt>
    <dgm:pt modelId="{5E3749C6-2E44-4B31-9547-B5219BD4B588}" type="parTrans" cxnId="{ED84A848-4B96-411B-80EF-A3AC68A323DC}">
      <dgm:prSet/>
      <dgm:spPr/>
      <dgm:t>
        <a:bodyPr/>
        <a:lstStyle/>
        <a:p>
          <a:endParaRPr lang="da-DK"/>
        </a:p>
      </dgm:t>
    </dgm:pt>
    <dgm:pt modelId="{B6F31518-8410-477A-9AAC-E5D74BB91F6B}" type="sibTrans" cxnId="{ED84A848-4B96-411B-80EF-A3AC68A323DC}">
      <dgm:prSet/>
      <dgm:spPr/>
      <dgm:t>
        <a:bodyPr/>
        <a:lstStyle/>
        <a:p>
          <a:endParaRPr lang="da-DK"/>
        </a:p>
      </dgm:t>
    </dgm:pt>
    <dgm:pt modelId="{3FC7D27C-31DF-4C05-BD05-258F3109AB55}">
      <dgm:prSet/>
      <dgm:spPr/>
      <dgm:t>
        <a:bodyPr/>
        <a:lstStyle/>
        <a:p>
          <a:pPr rtl="0"/>
          <a:r>
            <a:rPr lang="ru-RU" dirty="0" smtClean="0"/>
            <a:t>Самого разного ценового диапазона</a:t>
          </a:r>
          <a:endParaRPr lang="da-DK" dirty="0"/>
        </a:p>
      </dgm:t>
    </dgm:pt>
    <dgm:pt modelId="{14DAFE8A-F9AF-41E8-87B9-F63A8C6AED67}" type="parTrans" cxnId="{3E9538EE-AF91-46AC-B9AE-2A201F5BE408}">
      <dgm:prSet/>
      <dgm:spPr/>
      <dgm:t>
        <a:bodyPr/>
        <a:lstStyle/>
        <a:p>
          <a:endParaRPr lang="da-DK"/>
        </a:p>
      </dgm:t>
    </dgm:pt>
    <dgm:pt modelId="{5FE56723-7647-4F31-AB96-0D464358A9EA}" type="sibTrans" cxnId="{3E9538EE-AF91-46AC-B9AE-2A201F5BE408}">
      <dgm:prSet/>
      <dgm:spPr/>
      <dgm:t>
        <a:bodyPr/>
        <a:lstStyle/>
        <a:p>
          <a:endParaRPr lang="da-DK"/>
        </a:p>
      </dgm:t>
    </dgm:pt>
    <dgm:pt modelId="{CF20D7C4-8121-47C5-82D6-3F0E7F4B4E82}">
      <dgm:prSet/>
      <dgm:spPr/>
      <dgm:t>
        <a:bodyPr/>
        <a:lstStyle/>
        <a:p>
          <a:pPr rtl="0"/>
          <a:r>
            <a:rPr lang="ru-RU" dirty="0" smtClean="0"/>
            <a:t>Набор функций, качество, цена зависят от производителя</a:t>
          </a:r>
          <a:endParaRPr lang="da-DK" dirty="0"/>
        </a:p>
      </dgm:t>
    </dgm:pt>
    <dgm:pt modelId="{FB7E978A-8A72-48E5-B192-69EABF4B9D8A}" type="parTrans" cxnId="{641550CD-2B3F-4107-A9C7-398DD0A3647E}">
      <dgm:prSet/>
      <dgm:spPr/>
      <dgm:t>
        <a:bodyPr/>
        <a:lstStyle/>
        <a:p>
          <a:endParaRPr lang="da-DK"/>
        </a:p>
      </dgm:t>
    </dgm:pt>
    <dgm:pt modelId="{B25865B3-88D6-4CA1-98AA-C7CFB6D27500}" type="sibTrans" cxnId="{641550CD-2B3F-4107-A9C7-398DD0A3647E}">
      <dgm:prSet/>
      <dgm:spPr/>
      <dgm:t>
        <a:bodyPr/>
        <a:lstStyle/>
        <a:p>
          <a:endParaRPr lang="da-DK"/>
        </a:p>
      </dgm:t>
    </dgm:pt>
    <dgm:pt modelId="{860ABAF0-63CD-4AC0-8017-84DD7648D3A4}" type="pres">
      <dgm:prSet presAssocID="{27032610-31BA-46D0-93DC-8F4C30D330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B25F6EBE-2A3D-4E9B-955A-F014AB3EFF9A}" type="pres">
      <dgm:prSet presAssocID="{CCFE832C-1E58-4166-AC4B-88DF598BBC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D7E076B-25EF-4FBB-AAE0-5CF29EA45152}" type="pres">
      <dgm:prSet presAssocID="{822443D0-74E8-436E-B301-F693ED26D936}" presName="spacer" presStyleCnt="0"/>
      <dgm:spPr/>
    </dgm:pt>
    <dgm:pt modelId="{2D788D2C-8CC1-4820-92F2-129B6E6A6BD6}" type="pres">
      <dgm:prSet presAssocID="{896306BE-2A7D-4CAA-94D8-8FC38A4EDE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5F78770-DE18-4216-9CDD-559A9830DB1C}" type="pres">
      <dgm:prSet presAssocID="{B6F31518-8410-477A-9AAC-E5D74BB91F6B}" presName="spacer" presStyleCnt="0"/>
      <dgm:spPr/>
    </dgm:pt>
    <dgm:pt modelId="{4050BE67-4059-4A0B-A4DA-0B35E960EC17}" type="pres">
      <dgm:prSet presAssocID="{3FC7D27C-31DF-4C05-BD05-258F3109AB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118C4C-A27B-4E73-B988-9BBE8B097492}" type="pres">
      <dgm:prSet presAssocID="{5FE56723-7647-4F31-AB96-0D464358A9EA}" presName="spacer" presStyleCnt="0"/>
      <dgm:spPr/>
    </dgm:pt>
    <dgm:pt modelId="{4070F4FA-3DD8-49EF-ADA4-A7105BEAEC04}" type="pres">
      <dgm:prSet presAssocID="{CF20D7C4-8121-47C5-82D6-3F0E7F4B4E82}" presName="parentText" presStyleLbl="node1" presStyleIdx="3" presStyleCnt="4" custLinFactNeighborY="22097">
        <dgm:presLayoutVars>
          <dgm:chMax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F8D86C7-F2F7-4711-8681-8B5020374901}" type="presOf" srcId="{3FC7D27C-31DF-4C05-BD05-258F3109AB55}" destId="{4050BE67-4059-4A0B-A4DA-0B35E960EC17}" srcOrd="0" destOrd="0" presId="urn:microsoft.com/office/officeart/2005/8/layout/vList2"/>
    <dgm:cxn modelId="{ED84A848-4B96-411B-80EF-A3AC68A323DC}" srcId="{27032610-31BA-46D0-93DC-8F4C30D33093}" destId="{896306BE-2A7D-4CAA-94D8-8FC38A4EDE59}" srcOrd="1" destOrd="0" parTransId="{5E3749C6-2E44-4B31-9547-B5219BD4B588}" sibTransId="{B6F31518-8410-477A-9AAC-E5D74BB91F6B}"/>
    <dgm:cxn modelId="{3E9538EE-AF91-46AC-B9AE-2A201F5BE408}" srcId="{27032610-31BA-46D0-93DC-8F4C30D33093}" destId="{3FC7D27C-31DF-4C05-BD05-258F3109AB55}" srcOrd="2" destOrd="0" parTransId="{14DAFE8A-F9AF-41E8-87B9-F63A8C6AED67}" sibTransId="{5FE56723-7647-4F31-AB96-0D464358A9EA}"/>
    <dgm:cxn modelId="{24A4EDA5-4B97-4A83-88EA-8C35DC46F893}" type="presOf" srcId="{CF20D7C4-8121-47C5-82D6-3F0E7F4B4E82}" destId="{4070F4FA-3DD8-49EF-ADA4-A7105BEAEC04}" srcOrd="0" destOrd="0" presId="urn:microsoft.com/office/officeart/2005/8/layout/vList2"/>
    <dgm:cxn modelId="{E61253BB-A86C-4433-989F-6174B7ED8BDE}" type="presOf" srcId="{CCFE832C-1E58-4166-AC4B-88DF598BBC2A}" destId="{B25F6EBE-2A3D-4E9B-955A-F014AB3EFF9A}" srcOrd="0" destOrd="0" presId="urn:microsoft.com/office/officeart/2005/8/layout/vList2"/>
    <dgm:cxn modelId="{641550CD-2B3F-4107-A9C7-398DD0A3647E}" srcId="{27032610-31BA-46D0-93DC-8F4C30D33093}" destId="{CF20D7C4-8121-47C5-82D6-3F0E7F4B4E82}" srcOrd="3" destOrd="0" parTransId="{FB7E978A-8A72-48E5-B192-69EABF4B9D8A}" sibTransId="{B25865B3-88D6-4CA1-98AA-C7CFB6D27500}"/>
    <dgm:cxn modelId="{EB3C722C-6986-4AFA-8B5D-C84BEB24D8D8}" srcId="{27032610-31BA-46D0-93DC-8F4C30D33093}" destId="{CCFE832C-1E58-4166-AC4B-88DF598BBC2A}" srcOrd="0" destOrd="0" parTransId="{F6A11A59-D792-4FB0-9DB0-A6CD21462B7C}" sibTransId="{822443D0-74E8-436E-B301-F693ED26D936}"/>
    <dgm:cxn modelId="{E6CD6762-CA65-4598-8F83-51318AAA9F31}" type="presOf" srcId="{27032610-31BA-46D0-93DC-8F4C30D33093}" destId="{860ABAF0-63CD-4AC0-8017-84DD7648D3A4}" srcOrd="0" destOrd="0" presId="urn:microsoft.com/office/officeart/2005/8/layout/vList2"/>
    <dgm:cxn modelId="{019BE0DD-F8BE-4C0D-BF63-B80DFADD7A5A}" type="presOf" srcId="{896306BE-2A7D-4CAA-94D8-8FC38A4EDE59}" destId="{2D788D2C-8CC1-4820-92F2-129B6E6A6BD6}" srcOrd="0" destOrd="0" presId="urn:microsoft.com/office/officeart/2005/8/layout/vList2"/>
    <dgm:cxn modelId="{C29A522D-72E3-416D-9A22-1AD5B468144A}" type="presParOf" srcId="{860ABAF0-63CD-4AC0-8017-84DD7648D3A4}" destId="{B25F6EBE-2A3D-4E9B-955A-F014AB3EFF9A}" srcOrd="0" destOrd="0" presId="urn:microsoft.com/office/officeart/2005/8/layout/vList2"/>
    <dgm:cxn modelId="{8ED6E89F-97D5-4E4F-8254-37C3BDA66C71}" type="presParOf" srcId="{860ABAF0-63CD-4AC0-8017-84DD7648D3A4}" destId="{CD7E076B-25EF-4FBB-AAE0-5CF29EA45152}" srcOrd="1" destOrd="0" presId="urn:microsoft.com/office/officeart/2005/8/layout/vList2"/>
    <dgm:cxn modelId="{C71EFC31-F4F2-4FE2-9021-495D0DDE024E}" type="presParOf" srcId="{860ABAF0-63CD-4AC0-8017-84DD7648D3A4}" destId="{2D788D2C-8CC1-4820-92F2-129B6E6A6BD6}" srcOrd="2" destOrd="0" presId="urn:microsoft.com/office/officeart/2005/8/layout/vList2"/>
    <dgm:cxn modelId="{0C0BDEAE-2416-44AE-9C49-A6C28354CEE2}" type="presParOf" srcId="{860ABAF0-63CD-4AC0-8017-84DD7648D3A4}" destId="{05F78770-DE18-4216-9CDD-559A9830DB1C}" srcOrd="3" destOrd="0" presId="urn:microsoft.com/office/officeart/2005/8/layout/vList2"/>
    <dgm:cxn modelId="{9D6DB5F1-7987-43C2-A8E0-E766E1F71B87}" type="presParOf" srcId="{860ABAF0-63CD-4AC0-8017-84DD7648D3A4}" destId="{4050BE67-4059-4A0B-A4DA-0B35E960EC17}" srcOrd="4" destOrd="0" presId="urn:microsoft.com/office/officeart/2005/8/layout/vList2"/>
    <dgm:cxn modelId="{3493F332-C295-4A73-8A0F-55B051A195F1}" type="presParOf" srcId="{860ABAF0-63CD-4AC0-8017-84DD7648D3A4}" destId="{3E118C4C-A27B-4E73-B988-9BBE8B097492}" srcOrd="5" destOrd="0" presId="urn:microsoft.com/office/officeart/2005/8/layout/vList2"/>
    <dgm:cxn modelId="{1455223D-9F3B-4A37-8B14-2E147FB1EEB0}" type="presParOf" srcId="{860ABAF0-63CD-4AC0-8017-84DD7648D3A4}" destId="{4070F4FA-3DD8-49EF-ADA4-A7105BEAEC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75E0-A0C6-4BF4-B363-E36323C41342}">
      <dsp:nvSpPr>
        <dsp:cNvPr id="0" name=""/>
        <dsp:cNvSpPr/>
      </dsp:nvSpPr>
      <dsp:spPr>
        <a:xfrm>
          <a:off x="0" y="1152124"/>
          <a:ext cx="6096000" cy="815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Радиоволны</a:t>
          </a:r>
          <a:endParaRPr lang="da-DK" sz="3500" kern="1200" dirty="0"/>
        </a:p>
      </dsp:txBody>
      <dsp:txXfrm>
        <a:off x="39823" y="1191947"/>
        <a:ext cx="6016354" cy="736130"/>
      </dsp:txXfrm>
    </dsp:sp>
    <dsp:sp modelId="{DDAECDB2-72C6-48E3-A41A-49A0F642C5FC}">
      <dsp:nvSpPr>
        <dsp:cNvPr id="0" name=""/>
        <dsp:cNvSpPr/>
      </dsp:nvSpPr>
      <dsp:spPr>
        <a:xfrm>
          <a:off x="0" y="1980218"/>
          <a:ext cx="6096000" cy="35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0" i="0" kern="1200" dirty="0" smtClean="0"/>
            <a:t>Радиоволны – это электромагнитные колебания, распространяющиеся в пространстве со скоростью света</a:t>
          </a:r>
          <a:endParaRPr lang="da-DK" sz="2400" kern="1200" dirty="0"/>
        </a:p>
      </dsp:txBody>
      <dsp:txXfrm>
        <a:off x="0" y="1980218"/>
        <a:ext cx="6096000" cy="357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70183"/>
          <a:ext cx="7737054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Безлицензионные радиостанции выпускаются исключительно для работы на частотах общего пользования - LPD и PMR.</a:t>
          </a:r>
          <a:endParaRPr lang="da-DK" sz="1800" kern="1200" dirty="0"/>
        </a:p>
      </dsp:txBody>
      <dsp:txXfrm>
        <a:off x="71965" y="142148"/>
        <a:ext cx="7593124" cy="1330270"/>
      </dsp:txXfrm>
    </dsp:sp>
    <dsp:sp modelId="{2D788D2C-8CC1-4820-92F2-129B6E6A6BD6}">
      <dsp:nvSpPr>
        <dsp:cNvPr id="0" name=""/>
        <dsp:cNvSpPr/>
      </dsp:nvSpPr>
      <dsp:spPr>
        <a:xfrm>
          <a:off x="0" y="1596223"/>
          <a:ext cx="7737054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Номера каналов привязаны к частотной сетке </a:t>
          </a:r>
          <a:r>
            <a:rPr lang="en-US" sz="1800" kern="1200" dirty="0" smtClean="0"/>
            <a:t>LPD </a:t>
          </a:r>
          <a:r>
            <a:rPr lang="ru-RU" sz="1800" kern="1200" dirty="0" smtClean="0"/>
            <a:t>или </a:t>
          </a:r>
          <a:r>
            <a:rPr lang="en-US" sz="1800" kern="1200" dirty="0" smtClean="0"/>
            <a:t>PMR</a:t>
          </a:r>
          <a:r>
            <a:rPr lang="ru-RU" sz="1800" kern="1200" dirty="0" smtClean="0"/>
            <a:t>.</a:t>
          </a:r>
          <a:r>
            <a:rPr lang="en-US" sz="1800" kern="1200" dirty="0" smtClean="0"/>
            <a:t> </a:t>
          </a:r>
          <a:r>
            <a:rPr lang="ru-RU" sz="1800" kern="1200" dirty="0" smtClean="0"/>
            <a:t>Поменять их нельзя. Не программируются	</a:t>
          </a:r>
          <a:endParaRPr lang="da-DK" sz="1800" kern="1200" dirty="0"/>
        </a:p>
      </dsp:txBody>
      <dsp:txXfrm>
        <a:off x="71965" y="1668188"/>
        <a:ext cx="7593124" cy="1330270"/>
      </dsp:txXfrm>
    </dsp:sp>
    <dsp:sp modelId="{4050BE67-4059-4A0B-A4DA-0B35E960EC17}">
      <dsp:nvSpPr>
        <dsp:cNvPr id="0" name=""/>
        <dsp:cNvSpPr/>
      </dsp:nvSpPr>
      <dsp:spPr>
        <a:xfrm>
          <a:off x="0" y="3122263"/>
          <a:ext cx="7737054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Выходная мощность в соответствии с законодательством 0,01 Вт для </a:t>
          </a:r>
          <a:r>
            <a:rPr lang="en-US" sz="1800" kern="1200" dirty="0" smtClean="0"/>
            <a:t>LPD </a:t>
          </a:r>
          <a:r>
            <a:rPr lang="ru-RU" sz="1800" kern="1200" dirty="0" smtClean="0"/>
            <a:t>и 0,5 Вт для PMR диапазонов</a:t>
          </a:r>
          <a:r>
            <a:rPr lang="da-DK" sz="1800" kern="1200" dirty="0" smtClean="0"/>
            <a:t>. C</a:t>
          </a:r>
          <a:r>
            <a:rPr lang="ru-RU" sz="1800" kern="1200" dirty="0" smtClean="0"/>
            <a:t> такими девайсами в лесу делать нечего, дальность связи будет очень небольшой. Можно использовать для работы при штабе в группе обеспечения, в цепях при прочесах и пр. небольших группах на небольших расстояниях.</a:t>
          </a:r>
          <a:endParaRPr lang="da-DK" sz="1800" kern="1200" dirty="0"/>
        </a:p>
      </dsp:txBody>
      <dsp:txXfrm>
        <a:off x="71965" y="3194228"/>
        <a:ext cx="7593124" cy="1330270"/>
      </dsp:txXfrm>
    </dsp:sp>
    <dsp:sp modelId="{5A412E6A-0800-4EFC-AB68-D38BE7393B81}">
      <dsp:nvSpPr>
        <dsp:cNvPr id="0" name=""/>
        <dsp:cNvSpPr/>
      </dsp:nvSpPr>
      <dsp:spPr>
        <a:xfrm>
          <a:off x="0" y="4648304"/>
          <a:ext cx="7737054" cy="147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Дешевые, хотя некоторые модели дороже простых моделей радиолюбительских радиостанций</a:t>
          </a:r>
          <a:endParaRPr lang="ru-RU" sz="1800" kern="1200" dirty="0"/>
        </a:p>
      </dsp:txBody>
      <dsp:txXfrm>
        <a:off x="71965" y="4720269"/>
        <a:ext cx="7593124" cy="1330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16F15-4731-446A-8B45-F79404028B59}">
      <dsp:nvSpPr>
        <dsp:cNvPr id="0" name=""/>
        <dsp:cNvSpPr/>
      </dsp:nvSpPr>
      <dsp:spPr>
        <a:xfrm>
          <a:off x="1002" y="136128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Профессиональные</a:t>
          </a:r>
          <a:endParaRPr lang="da-DK" sz="2000" kern="1200" dirty="0"/>
        </a:p>
      </dsp:txBody>
      <dsp:txXfrm>
        <a:off x="35341" y="170467"/>
        <a:ext cx="2276152" cy="1103737"/>
      </dsp:txXfrm>
    </dsp:sp>
    <dsp:sp modelId="{EDA6E6E9-C66E-45E0-96F4-2DDCFB792348}">
      <dsp:nvSpPr>
        <dsp:cNvPr id="0" name=""/>
        <dsp:cNvSpPr/>
      </dsp:nvSpPr>
      <dsp:spPr>
        <a:xfrm>
          <a:off x="235485" y="1308543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E0D6E-634F-4997-AC4D-02B2C787B642}">
      <dsp:nvSpPr>
        <dsp:cNvPr id="0" name=""/>
        <dsp:cNvSpPr/>
      </dsp:nvSpPr>
      <dsp:spPr>
        <a:xfrm>
          <a:off x="469968" y="1601647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+ Минимум пользовательских органов управления.</a:t>
          </a:r>
          <a:endParaRPr lang="da-DK" sz="1500" kern="1200" dirty="0"/>
        </a:p>
      </dsp:txBody>
      <dsp:txXfrm>
        <a:off x="504307" y="1635986"/>
        <a:ext cx="1807186" cy="1103737"/>
      </dsp:txXfrm>
    </dsp:sp>
    <dsp:sp modelId="{8CD78C73-867E-4A14-8068-CAC52C289B56}">
      <dsp:nvSpPr>
        <dsp:cNvPr id="0" name=""/>
        <dsp:cNvSpPr/>
      </dsp:nvSpPr>
      <dsp:spPr>
        <a:xfrm>
          <a:off x="235485" y="1308543"/>
          <a:ext cx="234483" cy="2605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247"/>
              </a:lnTo>
              <a:lnTo>
                <a:pt x="234483" y="26052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379AD-7F5A-402A-806E-29B7B7545FCF}">
      <dsp:nvSpPr>
        <dsp:cNvPr id="0" name=""/>
        <dsp:cNvSpPr/>
      </dsp:nvSpPr>
      <dsp:spPr>
        <a:xfrm>
          <a:off x="469968" y="3067166"/>
          <a:ext cx="1875864" cy="1693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Ограниченное количество ячеек памяти, оперативно отредактировать ячейки памяти (каналы) в полевых условиях</a:t>
          </a:r>
          <a:r>
            <a:rPr lang="da-DK" sz="1500" kern="1200" dirty="0" smtClean="0"/>
            <a:t> - </a:t>
          </a:r>
          <a:r>
            <a:rPr lang="ru-RU" sz="1500" kern="1200" dirty="0" smtClean="0"/>
            <a:t>проблемно.</a:t>
          </a:r>
          <a:endParaRPr lang="da-DK" sz="1500" kern="1200" dirty="0"/>
        </a:p>
      </dsp:txBody>
      <dsp:txXfrm>
        <a:off x="519562" y="3116760"/>
        <a:ext cx="1776676" cy="1594061"/>
      </dsp:txXfrm>
    </dsp:sp>
    <dsp:sp modelId="{CF3ABD99-ABB6-4B93-9AD9-32BEDAE2FEE9}">
      <dsp:nvSpPr>
        <dsp:cNvPr id="0" name=""/>
        <dsp:cNvSpPr/>
      </dsp:nvSpPr>
      <dsp:spPr>
        <a:xfrm>
          <a:off x="2932040" y="136128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Любительские</a:t>
          </a:r>
          <a:endParaRPr lang="da-DK" sz="2000" kern="1200" dirty="0"/>
        </a:p>
      </dsp:txBody>
      <dsp:txXfrm>
        <a:off x="2966379" y="170467"/>
        <a:ext cx="2276152" cy="1103737"/>
      </dsp:txXfrm>
    </dsp:sp>
    <dsp:sp modelId="{EC6B047E-6609-403A-9F27-41734DCCB3BC}">
      <dsp:nvSpPr>
        <dsp:cNvPr id="0" name=""/>
        <dsp:cNvSpPr/>
      </dsp:nvSpPr>
      <dsp:spPr>
        <a:xfrm>
          <a:off x="3166523" y="1308543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EC7EF-F480-4AE3-AC00-4D3DC94171F5}">
      <dsp:nvSpPr>
        <dsp:cNvPr id="0" name=""/>
        <dsp:cNvSpPr/>
      </dsp:nvSpPr>
      <dsp:spPr>
        <a:xfrm>
          <a:off x="3401006" y="1601647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+ Легкая адаптация под  разые условия работы.</a:t>
          </a:r>
          <a:endParaRPr lang="da-DK" sz="1500" kern="1200" dirty="0"/>
        </a:p>
      </dsp:txBody>
      <dsp:txXfrm>
        <a:off x="3435345" y="1635986"/>
        <a:ext cx="1807186" cy="1103737"/>
      </dsp:txXfrm>
    </dsp:sp>
    <dsp:sp modelId="{ED2D21B2-7B16-4B5D-925E-12F3ECC31D36}">
      <dsp:nvSpPr>
        <dsp:cNvPr id="0" name=""/>
        <dsp:cNvSpPr/>
      </dsp:nvSpPr>
      <dsp:spPr>
        <a:xfrm>
          <a:off x="3166523" y="1308543"/>
          <a:ext cx="234483" cy="234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830"/>
              </a:lnTo>
              <a:lnTo>
                <a:pt x="234483" y="2344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96B65-890F-4598-BE2E-629EF64D88D1}">
      <dsp:nvSpPr>
        <dsp:cNvPr id="0" name=""/>
        <dsp:cNvSpPr/>
      </dsp:nvSpPr>
      <dsp:spPr>
        <a:xfrm>
          <a:off x="3401006" y="3067166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Необходимо знать инструкцию по настройке.</a:t>
          </a:r>
          <a:endParaRPr lang="da-DK" sz="1500" kern="1200" dirty="0"/>
        </a:p>
      </dsp:txBody>
      <dsp:txXfrm>
        <a:off x="3435345" y="3101505"/>
        <a:ext cx="1807186" cy="1103737"/>
      </dsp:txXfrm>
    </dsp:sp>
    <dsp:sp modelId="{07F54E0B-F850-4AA9-9BD1-AA94B253893F}">
      <dsp:nvSpPr>
        <dsp:cNvPr id="0" name=""/>
        <dsp:cNvSpPr/>
      </dsp:nvSpPr>
      <dsp:spPr>
        <a:xfrm>
          <a:off x="5863079" y="136128"/>
          <a:ext cx="2344830" cy="1172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Безлицензионные</a:t>
          </a:r>
          <a:endParaRPr lang="da-DK" sz="2000" kern="1200" dirty="0"/>
        </a:p>
      </dsp:txBody>
      <dsp:txXfrm>
        <a:off x="5897418" y="170467"/>
        <a:ext cx="2276152" cy="1103737"/>
      </dsp:txXfrm>
    </dsp:sp>
    <dsp:sp modelId="{F44A29F9-92B7-4B74-A951-034275D793F8}">
      <dsp:nvSpPr>
        <dsp:cNvPr id="0" name=""/>
        <dsp:cNvSpPr/>
      </dsp:nvSpPr>
      <dsp:spPr>
        <a:xfrm>
          <a:off x="6097562" y="1308543"/>
          <a:ext cx="234483" cy="87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11"/>
              </a:lnTo>
              <a:lnTo>
                <a:pt x="234483" y="879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8AB19-F54D-4107-B926-7F258682DA6F}">
      <dsp:nvSpPr>
        <dsp:cNvPr id="0" name=""/>
        <dsp:cNvSpPr/>
      </dsp:nvSpPr>
      <dsp:spPr>
        <a:xfrm>
          <a:off x="6332045" y="1601647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+ Минимум пользовательских органов управления.</a:t>
          </a:r>
          <a:endParaRPr lang="da-DK" sz="1500" kern="1200" dirty="0"/>
        </a:p>
      </dsp:txBody>
      <dsp:txXfrm>
        <a:off x="6366384" y="1635986"/>
        <a:ext cx="1807186" cy="1103737"/>
      </dsp:txXfrm>
    </dsp:sp>
    <dsp:sp modelId="{3C480AF9-91D6-4165-8F28-30CAC1DBEDD0}">
      <dsp:nvSpPr>
        <dsp:cNvPr id="0" name=""/>
        <dsp:cNvSpPr/>
      </dsp:nvSpPr>
      <dsp:spPr>
        <a:xfrm>
          <a:off x="6097562" y="1308543"/>
          <a:ext cx="234483" cy="2344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830"/>
              </a:lnTo>
              <a:lnTo>
                <a:pt x="234483" y="2344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3A148-BE74-4457-BAE0-0D3593E52338}">
      <dsp:nvSpPr>
        <dsp:cNvPr id="0" name=""/>
        <dsp:cNvSpPr/>
      </dsp:nvSpPr>
      <dsp:spPr>
        <a:xfrm>
          <a:off x="6332045" y="3067166"/>
          <a:ext cx="1875864" cy="1172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Низкая выходная мощность.</a:t>
          </a:r>
          <a:endParaRPr lang="da-DK" sz="1500" kern="1200" dirty="0"/>
        </a:p>
      </dsp:txBody>
      <dsp:txXfrm>
        <a:off x="6366384" y="3101505"/>
        <a:ext cx="1807186" cy="11037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359F-A141-438B-A1BD-BBC1C442D99B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1024-6245-464A-B471-083547D06948}">
      <dsp:nvSpPr>
        <dsp:cNvPr id="0" name=""/>
        <dsp:cNvSpPr/>
      </dsp:nvSpPr>
      <dsp:spPr>
        <a:xfrm>
          <a:off x="2262981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1.</a:t>
          </a:r>
          <a:endParaRPr lang="da-DK" sz="6500" kern="1200" dirty="0"/>
        </a:p>
      </dsp:txBody>
      <dsp:txXfrm>
        <a:off x="2262981" y="0"/>
        <a:ext cx="3211909" cy="1357791"/>
      </dsp:txXfrm>
    </dsp:sp>
    <dsp:sp modelId="{9BAE798F-FF2B-4DEC-91DC-E715852862CF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3C41-5ACC-4855-A384-DB420555CB1A}">
      <dsp:nvSpPr>
        <dsp:cNvPr id="0" name=""/>
        <dsp:cNvSpPr/>
      </dsp:nvSpPr>
      <dsp:spPr>
        <a:xfrm>
          <a:off x="2262981" y="1357791"/>
          <a:ext cx="64238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2.</a:t>
          </a:r>
          <a:endParaRPr lang="da-DK" sz="6500" kern="1200" dirty="0"/>
        </a:p>
      </dsp:txBody>
      <dsp:txXfrm>
        <a:off x="2262981" y="1357791"/>
        <a:ext cx="3211909" cy="1357787"/>
      </dsp:txXfrm>
    </dsp:sp>
    <dsp:sp modelId="{F1F08021-D158-4878-A43C-449B5B4D4973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DCF3-C898-4FF3-B054-C2167E57A98F}">
      <dsp:nvSpPr>
        <dsp:cNvPr id="0" name=""/>
        <dsp:cNvSpPr/>
      </dsp:nvSpPr>
      <dsp:spPr>
        <a:xfrm>
          <a:off x="2262981" y="2715578"/>
          <a:ext cx="64238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3.</a:t>
          </a:r>
          <a:endParaRPr lang="da-DK" sz="6500" kern="1200" dirty="0"/>
        </a:p>
      </dsp:txBody>
      <dsp:txXfrm>
        <a:off x="2262981" y="2715578"/>
        <a:ext cx="3211909" cy="1357787"/>
      </dsp:txXfrm>
    </dsp:sp>
    <dsp:sp modelId="{80F24106-C211-42EA-A983-EC0CD7D07493}">
      <dsp:nvSpPr>
        <dsp:cNvPr id="0" name=""/>
        <dsp:cNvSpPr/>
      </dsp:nvSpPr>
      <dsp:spPr>
        <a:xfrm>
          <a:off x="5474890" y="0"/>
          <a:ext cx="3211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 на неразрешенных частотах</a:t>
          </a:r>
          <a:endParaRPr lang="da-DK" sz="1800" kern="1200" dirty="0"/>
        </a:p>
      </dsp:txBody>
      <dsp:txXfrm>
        <a:off x="5474890" y="0"/>
        <a:ext cx="3211909" cy="1357791"/>
      </dsp:txXfrm>
    </dsp:sp>
    <dsp:sp modelId="{6FF9AD11-F1F2-4126-B678-502F13669595}">
      <dsp:nvSpPr>
        <dsp:cNvPr id="0" name=""/>
        <dsp:cNvSpPr/>
      </dsp:nvSpPr>
      <dsp:spPr>
        <a:xfrm>
          <a:off x="5474890" y="1357791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 с ложным или вводящим в заблуждение опознаванием, а также передачи без опознавания</a:t>
          </a:r>
          <a:endParaRPr lang="da-DK" sz="1800" kern="1200" dirty="0"/>
        </a:p>
      </dsp:txBody>
      <dsp:txXfrm>
        <a:off x="5474890" y="1357791"/>
        <a:ext cx="3211909" cy="1357787"/>
      </dsp:txXfrm>
    </dsp:sp>
    <dsp:sp modelId="{4AD73455-1E09-48ED-877D-154FC79CF851}">
      <dsp:nvSpPr>
        <dsp:cNvPr id="0" name=""/>
        <dsp:cNvSpPr/>
      </dsp:nvSpPr>
      <dsp:spPr>
        <a:xfrm>
          <a:off x="5474890" y="2715578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вести передачи, способные создать вредные помехи работе других станций или радиослужб</a:t>
          </a:r>
          <a:endParaRPr lang="da-DK" sz="1800" kern="1200" dirty="0"/>
        </a:p>
      </dsp:txBody>
      <dsp:txXfrm>
        <a:off x="5474890" y="2715578"/>
        <a:ext cx="32119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359F-A141-438B-A1BD-BBC1C442D99B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1024-6245-464A-B471-083547D06948}">
      <dsp:nvSpPr>
        <dsp:cNvPr id="0" name=""/>
        <dsp:cNvSpPr/>
      </dsp:nvSpPr>
      <dsp:spPr>
        <a:xfrm>
          <a:off x="2262981" y="0"/>
          <a:ext cx="64238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4.</a:t>
          </a:r>
          <a:endParaRPr lang="da-DK" sz="6500" kern="1200" dirty="0"/>
        </a:p>
      </dsp:txBody>
      <dsp:txXfrm>
        <a:off x="2262981" y="0"/>
        <a:ext cx="3211909" cy="1357791"/>
      </dsp:txXfrm>
    </dsp:sp>
    <dsp:sp modelId="{9BAE798F-FF2B-4DEC-91DC-E715852862CF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3C41-5ACC-4855-A384-DB420555CB1A}">
      <dsp:nvSpPr>
        <dsp:cNvPr id="0" name=""/>
        <dsp:cNvSpPr/>
      </dsp:nvSpPr>
      <dsp:spPr>
        <a:xfrm>
          <a:off x="2262981" y="1357791"/>
          <a:ext cx="64238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5.</a:t>
          </a:r>
          <a:endParaRPr lang="da-DK" sz="6500" kern="1200" dirty="0"/>
        </a:p>
      </dsp:txBody>
      <dsp:txXfrm>
        <a:off x="2262981" y="1357791"/>
        <a:ext cx="3211909" cy="1357787"/>
      </dsp:txXfrm>
    </dsp:sp>
    <dsp:sp modelId="{F1F08021-D158-4878-A43C-449B5B4D4973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DCF3-C898-4FF3-B054-C2167E57A98F}">
      <dsp:nvSpPr>
        <dsp:cNvPr id="0" name=""/>
        <dsp:cNvSpPr/>
      </dsp:nvSpPr>
      <dsp:spPr>
        <a:xfrm>
          <a:off x="2262981" y="2715578"/>
          <a:ext cx="64238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500" kern="1200" dirty="0" smtClean="0"/>
            <a:t>6.</a:t>
          </a:r>
          <a:endParaRPr lang="da-DK" sz="6500" kern="1200" dirty="0"/>
        </a:p>
      </dsp:txBody>
      <dsp:txXfrm>
        <a:off x="2262981" y="2715578"/>
        <a:ext cx="3211909" cy="1357787"/>
      </dsp:txXfrm>
    </dsp:sp>
    <dsp:sp modelId="{80F24106-C211-42EA-A983-EC0CD7D07493}">
      <dsp:nvSpPr>
        <dsp:cNvPr id="0" name=""/>
        <dsp:cNvSpPr/>
      </dsp:nvSpPr>
      <dsp:spPr>
        <a:xfrm>
          <a:off x="5474890" y="0"/>
          <a:ext cx="32119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800" b="0" i="0" kern="1200" dirty="0" smtClean="0"/>
            <a:t>p</a:t>
          </a:r>
          <a:r>
            <a:rPr lang="ru-RU" sz="1800" b="0" i="0" kern="1200" dirty="0" smtClean="0"/>
            <a:t>адиопереговоры должны содержать только информацию, разрешенную для передачи по открытым радиоканалам</a:t>
          </a:r>
          <a:endParaRPr lang="da-DK" sz="1800" kern="1200" dirty="0"/>
        </a:p>
      </dsp:txBody>
      <dsp:txXfrm>
        <a:off x="5474890" y="0"/>
        <a:ext cx="3211909" cy="1357791"/>
      </dsp:txXfrm>
    </dsp:sp>
    <dsp:sp modelId="{6FF9AD11-F1F2-4126-B678-502F13669595}">
      <dsp:nvSpPr>
        <dsp:cNvPr id="0" name=""/>
        <dsp:cNvSpPr/>
      </dsp:nvSpPr>
      <dsp:spPr>
        <a:xfrm>
          <a:off x="5474890" y="1357791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увеличивать мощность радиопередающих станций сверх указанной в лицензии</a:t>
          </a:r>
          <a:endParaRPr lang="da-DK" sz="1800" kern="1200" dirty="0"/>
        </a:p>
      </dsp:txBody>
      <dsp:txXfrm>
        <a:off x="5474890" y="1357791"/>
        <a:ext cx="3211909" cy="1357787"/>
      </dsp:txXfrm>
    </dsp:sp>
    <dsp:sp modelId="{4AD73455-1E09-48ED-877D-154FC79CF851}">
      <dsp:nvSpPr>
        <dsp:cNvPr id="0" name=""/>
        <dsp:cNvSpPr/>
      </dsp:nvSpPr>
      <dsp:spPr>
        <a:xfrm>
          <a:off x="5474890" y="2715578"/>
          <a:ext cx="32119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/>
            <a:t>передавать произвольные коды и сокращения</a:t>
          </a:r>
          <a:r>
            <a:rPr lang="da-DK" sz="1800" b="0" i="0" kern="1200" dirty="0" smtClean="0"/>
            <a:t>, </a:t>
          </a:r>
          <a:r>
            <a:rPr lang="ru-RU" sz="1800" b="0" i="0" kern="1200" dirty="0" smtClean="0"/>
            <a:t>ложную или вводящую в заблуждение</a:t>
          </a:r>
          <a:r>
            <a:rPr lang="da-DK" sz="1800" b="0" i="0" kern="1200" dirty="0" smtClean="0"/>
            <a:t> </a:t>
          </a:r>
          <a:r>
            <a:rPr lang="ru-RU" sz="1800" b="0" i="0" kern="1200" dirty="0" smtClean="0"/>
            <a:t>информацию</a:t>
          </a:r>
          <a:endParaRPr lang="da-DK" sz="1800" kern="1200" dirty="0"/>
        </a:p>
      </dsp:txBody>
      <dsp:txXfrm>
        <a:off x="5474890" y="2715578"/>
        <a:ext cx="3211909" cy="1357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742"/>
          <a:ext cx="7806332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600" kern="1200" dirty="0" smtClean="0"/>
            <a:t>P</a:t>
          </a:r>
          <a:r>
            <a:rPr lang="ru-RU" sz="3600" kern="1200" dirty="0" smtClean="0"/>
            <a:t>адиолюбительские частоты</a:t>
          </a:r>
          <a:endParaRPr lang="da-DK" sz="3600" kern="1200" dirty="0"/>
        </a:p>
      </dsp:txBody>
      <dsp:txXfrm>
        <a:off x="52089" y="52831"/>
        <a:ext cx="7702154" cy="962862"/>
      </dsp:txXfrm>
    </dsp:sp>
    <dsp:sp modelId="{9A6EC334-6D4C-47CD-9198-D51C702147DD}">
      <dsp:nvSpPr>
        <dsp:cNvPr id="0" name=""/>
        <dsp:cNvSpPr/>
      </dsp:nvSpPr>
      <dsp:spPr>
        <a:xfrm>
          <a:off x="0" y="1067782"/>
          <a:ext cx="7806332" cy="1150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851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0" i="0" kern="1200" dirty="0" smtClean="0"/>
            <a:t>144-146 МГц</a:t>
          </a:r>
          <a:endParaRPr lang="da-D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0" i="0" kern="1200" dirty="0" smtClean="0"/>
            <a:t>430-440МГц</a:t>
          </a:r>
          <a:endParaRPr lang="da-DK" sz="3600" kern="1200" dirty="0">
            <a:solidFill>
              <a:srgbClr val="C00000"/>
            </a:solidFill>
          </a:endParaRPr>
        </a:p>
      </dsp:txBody>
      <dsp:txXfrm>
        <a:off x="0" y="1067782"/>
        <a:ext cx="7806332" cy="1150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8D5-C0E3-455D-8CED-BF9078DA75DA}">
      <dsp:nvSpPr>
        <dsp:cNvPr id="0" name=""/>
        <dsp:cNvSpPr/>
      </dsp:nvSpPr>
      <dsp:spPr>
        <a:xfrm>
          <a:off x="0" y="0"/>
          <a:ext cx="8043626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Частоты общего пользования</a:t>
          </a:r>
          <a:endParaRPr lang="da-DK" sz="4000" kern="1200" dirty="0"/>
        </a:p>
      </dsp:txBody>
      <dsp:txXfrm>
        <a:off x="44549" y="44549"/>
        <a:ext cx="7954528" cy="823502"/>
      </dsp:txXfrm>
    </dsp:sp>
    <dsp:sp modelId="{9A6EC334-6D4C-47CD-9198-D51C702147DD}">
      <dsp:nvSpPr>
        <dsp:cNvPr id="0" name=""/>
        <dsp:cNvSpPr/>
      </dsp:nvSpPr>
      <dsp:spPr>
        <a:xfrm>
          <a:off x="0" y="926212"/>
          <a:ext cx="804362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85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3600" b="0" i="0" kern="1200" dirty="0" smtClean="0"/>
            <a:t>433.075-434.775</a:t>
          </a:r>
          <a:r>
            <a:rPr lang="da-DK" sz="3200" b="0" i="0" kern="1200" dirty="0" smtClean="0"/>
            <a:t> </a:t>
          </a:r>
          <a:r>
            <a:rPr lang="ru-RU" sz="3200" b="0" i="0" kern="1200" dirty="0" smtClean="0"/>
            <a:t>МГц</a:t>
          </a:r>
          <a:endParaRPr lang="da-D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a-DK" sz="3200" b="0" i="0" kern="1200" dirty="0" smtClean="0"/>
            <a:t>446.00625-446.09375 </a:t>
          </a:r>
          <a:r>
            <a:rPr lang="ru-RU" sz="3200" b="0" i="0" kern="1200" dirty="0" smtClean="0"/>
            <a:t>МГц</a:t>
          </a:r>
          <a:endParaRPr lang="da-DK" sz="3200" kern="1200" dirty="0"/>
        </a:p>
      </dsp:txBody>
      <dsp:txXfrm>
        <a:off x="0" y="926212"/>
        <a:ext cx="8043626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BCE2F-5142-4495-8E1B-F816570F2D1B}">
      <dsp:nvSpPr>
        <dsp:cNvPr id="0" name=""/>
        <dsp:cNvSpPr/>
      </dsp:nvSpPr>
      <dsp:spPr>
        <a:xfrm>
          <a:off x="42" y="44891"/>
          <a:ext cx="4059212" cy="144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b="0" i="0" kern="1200" dirty="0" smtClean="0"/>
            <a:t>VHF 144</a:t>
          </a:r>
          <a:r>
            <a:rPr lang="ru-RU" sz="2800" b="0" i="0" kern="1200" dirty="0" smtClean="0"/>
            <a:t>МГц</a:t>
          </a:r>
          <a:endParaRPr lang="da-DK" sz="2800" kern="1200" dirty="0"/>
        </a:p>
      </dsp:txBody>
      <dsp:txXfrm>
        <a:off x="42" y="44891"/>
        <a:ext cx="4059212" cy="1440000"/>
      </dsp:txXfrm>
    </dsp:sp>
    <dsp:sp modelId="{8752290B-FF4B-4046-AB77-3BEA65B18FE3}">
      <dsp:nvSpPr>
        <dsp:cNvPr id="0" name=""/>
        <dsp:cNvSpPr/>
      </dsp:nvSpPr>
      <dsp:spPr>
        <a:xfrm>
          <a:off x="42" y="1484891"/>
          <a:ext cx="4059212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/>
            <a:t>хорошо распостраняется в лесу</a:t>
          </a:r>
          <a:endParaRPr lang="da-D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/>
            <a:t>нет участка общего пользования</a:t>
          </a:r>
          <a:endParaRPr lang="da-D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Есть гражданский участок, но для радиолюбителей, имеющих квалификационную категорию</a:t>
          </a:r>
          <a:endParaRPr lang="da-DK" sz="2400" kern="1200" dirty="0"/>
        </a:p>
      </dsp:txBody>
      <dsp:txXfrm>
        <a:off x="42" y="1484891"/>
        <a:ext cx="4059212" cy="3225375"/>
      </dsp:txXfrm>
    </dsp:sp>
    <dsp:sp modelId="{1C08E2E8-E502-4653-88B2-3E12BF9EC2F5}">
      <dsp:nvSpPr>
        <dsp:cNvPr id="0" name=""/>
        <dsp:cNvSpPr/>
      </dsp:nvSpPr>
      <dsp:spPr>
        <a:xfrm>
          <a:off x="4627544" y="44891"/>
          <a:ext cx="4059212" cy="144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b="0" i="0" kern="1200" dirty="0" smtClean="0"/>
            <a:t>UHF 430</a:t>
          </a:r>
          <a:r>
            <a:rPr lang="ru-RU" sz="2800" b="0" i="0" kern="1200" dirty="0" smtClean="0"/>
            <a:t>МГц</a:t>
          </a:r>
          <a:endParaRPr lang="da-DK" sz="2800" kern="1200" dirty="0"/>
        </a:p>
      </dsp:txBody>
      <dsp:txXfrm>
        <a:off x="4627544" y="44891"/>
        <a:ext cx="4059212" cy="1440000"/>
      </dsp:txXfrm>
    </dsp:sp>
    <dsp:sp modelId="{2FA53EE1-4ECD-411E-B18B-AA03EA8B3F3E}">
      <dsp:nvSpPr>
        <dsp:cNvPr id="0" name=""/>
        <dsp:cNvSpPr/>
      </dsp:nvSpPr>
      <dsp:spPr>
        <a:xfrm>
          <a:off x="4627544" y="1484891"/>
          <a:ext cx="4059212" cy="3225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66700" lvl="1" indent="-26670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/>
            <a:t>хорошо распространяется в городской застройке</a:t>
          </a:r>
          <a:endParaRPr lang="da-DK" sz="2400" b="0" i="0" kern="1200" dirty="0"/>
        </a:p>
        <a:p>
          <a:pPr marL="266700" marR="0" lvl="0" indent="-2667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0" i="0" kern="1200" dirty="0" smtClean="0"/>
            <a:t>очень плохо распространяется в лесу</a:t>
          </a:r>
          <a:endParaRPr lang="da-DK" sz="2400" b="0" i="0" kern="1200" dirty="0"/>
        </a:p>
        <a:p>
          <a:pPr marL="266700" marR="0" lvl="0" indent="-2667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0" i="0" kern="1200" dirty="0" smtClean="0"/>
            <a:t>Есть безлицензионный участок, но для ограниченной мощности</a:t>
          </a:r>
          <a:endParaRPr lang="da-DK" sz="2400" b="0" i="0" kern="1200" dirty="0"/>
        </a:p>
        <a:p>
          <a:pPr marL="285750" lvl="1" indent="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a-DK" sz="2700" kern="1200" dirty="0"/>
        </a:p>
      </dsp:txBody>
      <dsp:txXfrm>
        <a:off x="4627544" y="1484891"/>
        <a:ext cx="4059212" cy="32253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E0AAE-A2C9-46DA-8385-CACD2A8F8D2D}">
      <dsp:nvSpPr>
        <dsp:cNvPr id="0" name=""/>
        <dsp:cNvSpPr/>
      </dsp:nvSpPr>
      <dsp:spPr>
        <a:xfrm rot="10800000">
          <a:off x="1575318" y="2290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Профессиональные</a:t>
          </a:r>
          <a:endParaRPr lang="da-DK" sz="2700" kern="1200" dirty="0"/>
        </a:p>
      </dsp:txBody>
      <dsp:txXfrm rot="10800000">
        <a:off x="1916416" y="2290"/>
        <a:ext cx="4558941" cy="1364392"/>
      </dsp:txXfrm>
    </dsp:sp>
    <dsp:sp modelId="{E55C1716-58FA-44DC-83C5-276E1AA35BB4}">
      <dsp:nvSpPr>
        <dsp:cNvPr id="0" name=""/>
        <dsp:cNvSpPr/>
      </dsp:nvSpPr>
      <dsp:spPr>
        <a:xfrm>
          <a:off x="893122" y="2290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D10CF-7740-46AB-AC20-C69FA777F464}">
      <dsp:nvSpPr>
        <dsp:cNvPr id="0" name=""/>
        <dsp:cNvSpPr/>
      </dsp:nvSpPr>
      <dsp:spPr>
        <a:xfrm rot="10800000">
          <a:off x="1575318" y="1773963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Любительские</a:t>
          </a:r>
          <a:endParaRPr lang="da-DK" sz="2700" kern="1200" dirty="0"/>
        </a:p>
      </dsp:txBody>
      <dsp:txXfrm rot="10800000">
        <a:off x="1916416" y="1773963"/>
        <a:ext cx="4558941" cy="1364392"/>
      </dsp:txXfrm>
    </dsp:sp>
    <dsp:sp modelId="{B9E8FF25-ED92-4AEA-89F0-AC74BCEBBF9E}">
      <dsp:nvSpPr>
        <dsp:cNvPr id="0" name=""/>
        <dsp:cNvSpPr/>
      </dsp:nvSpPr>
      <dsp:spPr>
        <a:xfrm>
          <a:off x="893122" y="1773963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BC6F-AD64-44DE-AF3A-CD0C86E7ED2A}">
      <dsp:nvSpPr>
        <dsp:cNvPr id="0" name=""/>
        <dsp:cNvSpPr/>
      </dsp:nvSpPr>
      <dsp:spPr>
        <a:xfrm rot="10800000">
          <a:off x="1575318" y="3545637"/>
          <a:ext cx="4900039" cy="13643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659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Безлицензионные</a:t>
          </a:r>
          <a:endParaRPr lang="da-DK" sz="2700" kern="1200" dirty="0"/>
        </a:p>
      </dsp:txBody>
      <dsp:txXfrm rot="10800000">
        <a:off x="1916416" y="3545637"/>
        <a:ext cx="4558941" cy="1364392"/>
      </dsp:txXfrm>
    </dsp:sp>
    <dsp:sp modelId="{72AF5F25-CB54-4ED1-A4F3-7C7083A63A08}">
      <dsp:nvSpPr>
        <dsp:cNvPr id="0" name=""/>
        <dsp:cNvSpPr/>
      </dsp:nvSpPr>
      <dsp:spPr>
        <a:xfrm>
          <a:off x="893122" y="3545637"/>
          <a:ext cx="1364392" cy="13643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179563"/>
          <a:ext cx="7737054" cy="10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Профессиональные радиостанции имеют минимальный набор органов управления, выключатель питания, регулятор уровня громкости и выбор рабочего канала из ранее запрограммированных.</a:t>
          </a:r>
          <a:endParaRPr lang="da-DK" sz="1900" kern="1200" dirty="0"/>
        </a:p>
      </dsp:txBody>
      <dsp:txXfrm>
        <a:off x="53411" y="232974"/>
        <a:ext cx="7630232" cy="987310"/>
      </dsp:txXfrm>
    </dsp:sp>
    <dsp:sp modelId="{2D788D2C-8CC1-4820-92F2-129B6E6A6BD6}">
      <dsp:nvSpPr>
        <dsp:cNvPr id="0" name=""/>
        <dsp:cNvSpPr/>
      </dsp:nvSpPr>
      <dsp:spPr>
        <a:xfrm>
          <a:off x="0" y="1328416"/>
          <a:ext cx="7737054" cy="10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Программируются только с помощью ПК</a:t>
          </a:r>
          <a:endParaRPr lang="da-DK" sz="1900" kern="1200" dirty="0"/>
        </a:p>
      </dsp:txBody>
      <dsp:txXfrm>
        <a:off x="53411" y="1381827"/>
        <a:ext cx="7630232" cy="987310"/>
      </dsp:txXfrm>
    </dsp:sp>
    <dsp:sp modelId="{4050BE67-4059-4A0B-A4DA-0B35E960EC17}">
      <dsp:nvSpPr>
        <dsp:cNvPr id="0" name=""/>
        <dsp:cNvSpPr/>
      </dsp:nvSpPr>
      <dsp:spPr>
        <a:xfrm>
          <a:off x="0" y="2477269"/>
          <a:ext cx="7737054" cy="10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 большинстве моделей носимых радиостанций максимальное количество ячеек памяти (каналов) достигает 16.</a:t>
          </a:r>
          <a:endParaRPr lang="da-DK" sz="1900" kern="1200" dirty="0"/>
        </a:p>
      </dsp:txBody>
      <dsp:txXfrm>
        <a:off x="53411" y="2530680"/>
        <a:ext cx="7630232" cy="987310"/>
      </dsp:txXfrm>
    </dsp:sp>
    <dsp:sp modelId="{31D1C33D-9231-4271-AD8E-4D2CDF07CB7C}">
      <dsp:nvSpPr>
        <dsp:cNvPr id="0" name=""/>
        <dsp:cNvSpPr/>
      </dsp:nvSpPr>
      <dsp:spPr>
        <a:xfrm>
          <a:off x="0" y="3626122"/>
          <a:ext cx="7737054" cy="10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Качественные, высоконадежные.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Часто предназначены для использования в экстремальных ситуациях: </a:t>
          </a:r>
          <a:r>
            <a:rPr lang="ru-RU" sz="1900" kern="1200" dirty="0" err="1" smtClean="0"/>
            <a:t>противоударные</a:t>
          </a:r>
          <a:r>
            <a:rPr lang="ru-RU" sz="1900" kern="1200" dirty="0" smtClean="0"/>
            <a:t>, с пыле и </a:t>
          </a:r>
          <a:r>
            <a:rPr lang="ru-RU" sz="1900" kern="1200" dirty="0" err="1" smtClean="0"/>
            <a:t>влагозащитой</a:t>
          </a:r>
          <a:endParaRPr lang="ru-RU" sz="1900" kern="1200" dirty="0"/>
        </a:p>
      </dsp:txBody>
      <dsp:txXfrm>
        <a:off x="53411" y="3679533"/>
        <a:ext cx="7630232" cy="987310"/>
      </dsp:txXfrm>
    </dsp:sp>
    <dsp:sp modelId="{4BB83CAB-411E-434C-9A75-F827930A0DED}">
      <dsp:nvSpPr>
        <dsp:cNvPr id="0" name=""/>
        <dsp:cNvSpPr/>
      </dsp:nvSpPr>
      <dsp:spPr>
        <a:xfrm>
          <a:off x="0" y="4774975"/>
          <a:ext cx="7737054" cy="10941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Дорогие</a:t>
          </a:r>
          <a:endParaRPr lang="ru-RU" sz="1900" kern="1200" dirty="0"/>
        </a:p>
      </dsp:txBody>
      <dsp:txXfrm>
        <a:off x="53411" y="4828386"/>
        <a:ext cx="7630232" cy="987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F6EBE-2A3D-4E9B-955A-F014AB3EFF9A}">
      <dsp:nvSpPr>
        <dsp:cNvPr id="0" name=""/>
        <dsp:cNvSpPr/>
      </dsp:nvSpPr>
      <dsp:spPr>
        <a:xfrm>
          <a:off x="0" y="678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Любительские радиостанции позволяют производить все манипуляции по установке частот, режимов работ, и функций в ручном режиме.</a:t>
          </a:r>
          <a:endParaRPr lang="da-DK" sz="2500" kern="1200" dirty="0"/>
        </a:p>
      </dsp:txBody>
      <dsp:txXfrm>
        <a:off x="64254" y="132066"/>
        <a:ext cx="7608546" cy="1187742"/>
      </dsp:txXfrm>
    </dsp:sp>
    <dsp:sp modelId="{2D788D2C-8CC1-4820-92F2-129B6E6A6BD6}">
      <dsp:nvSpPr>
        <dsp:cNvPr id="0" name=""/>
        <dsp:cNvSpPr/>
      </dsp:nvSpPr>
      <dsp:spPr>
        <a:xfrm>
          <a:off x="0" y="145606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качества. Существуют </a:t>
          </a:r>
          <a:r>
            <a:rPr lang="ru-RU" sz="2500" kern="1200" dirty="0" err="1" smtClean="0"/>
            <a:t>противоударные</a:t>
          </a:r>
          <a:r>
            <a:rPr lang="ru-RU" sz="2500" kern="1200" dirty="0" smtClean="0"/>
            <a:t>, с пыле и </a:t>
          </a:r>
          <a:r>
            <a:rPr lang="ru-RU" sz="2500" kern="1200" dirty="0" err="1" smtClean="0"/>
            <a:t>влагозащитой</a:t>
          </a:r>
          <a:r>
            <a:rPr lang="ru-RU" sz="2500" kern="1200" dirty="0" smtClean="0"/>
            <a:t>	</a:t>
          </a:r>
          <a:endParaRPr lang="da-DK" sz="2500" kern="1200" dirty="0"/>
        </a:p>
      </dsp:txBody>
      <dsp:txXfrm>
        <a:off x="64254" y="1520316"/>
        <a:ext cx="7608546" cy="1187742"/>
      </dsp:txXfrm>
    </dsp:sp>
    <dsp:sp modelId="{4050BE67-4059-4A0B-A4DA-0B35E960EC17}">
      <dsp:nvSpPr>
        <dsp:cNvPr id="0" name=""/>
        <dsp:cNvSpPr/>
      </dsp:nvSpPr>
      <dsp:spPr>
        <a:xfrm>
          <a:off x="0" y="2844312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Самого разного ценового диапазона</a:t>
          </a:r>
          <a:endParaRPr lang="da-DK" sz="2500" kern="1200" dirty="0"/>
        </a:p>
      </dsp:txBody>
      <dsp:txXfrm>
        <a:off x="64254" y="2908566"/>
        <a:ext cx="7608546" cy="1187742"/>
      </dsp:txXfrm>
    </dsp:sp>
    <dsp:sp modelId="{4070F4FA-3DD8-49EF-ADA4-A7105BEAEC04}">
      <dsp:nvSpPr>
        <dsp:cNvPr id="0" name=""/>
        <dsp:cNvSpPr/>
      </dsp:nvSpPr>
      <dsp:spPr>
        <a:xfrm>
          <a:off x="0" y="4248471"/>
          <a:ext cx="7737054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Набор функций, качество, цена зависят от производителя</a:t>
          </a:r>
          <a:endParaRPr lang="da-DK" sz="2500" kern="1200" dirty="0"/>
        </a:p>
      </dsp:txBody>
      <dsp:txXfrm>
        <a:off x="64254" y="4312725"/>
        <a:ext cx="7608546" cy="118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D0378-34A6-4C7F-B5C2-968BFD889C09}" type="datetimeFigureOut">
              <a:rPr lang="da-DK" smtClean="0"/>
              <a:pPr/>
              <a:t>24-11-2018</a:t>
            </a:fld>
            <a:endParaRPr lang="da-DK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086F4-2E52-4E59-98C4-0A32DF978FCB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старших поисковых групп</a:t>
            </a:r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373033" y="4045399"/>
            <a:ext cx="8762516" cy="131530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Волны </a:t>
            </a:r>
            <a:r>
              <a:rPr lang="en-US" sz="2400" dirty="0" smtClean="0"/>
              <a:t>VHF</a:t>
            </a:r>
            <a:r>
              <a:rPr lang="ru-RU" sz="2400" dirty="0" smtClean="0"/>
              <a:t> плохо огибают рельеф земли и крупные препятствия, способны хорошо распространятся в лесу </a:t>
            </a:r>
            <a:endParaRPr lang="en-US" sz="2400" dirty="0" smtClean="0"/>
          </a:p>
          <a:p>
            <a:r>
              <a:rPr lang="ru-RU" sz="2400" dirty="0" smtClean="0"/>
              <a:t>Дальность ограничена видимым горизонтом</a:t>
            </a:r>
            <a:endParaRPr lang="da-DK" sz="2400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180" y="1072152"/>
            <a:ext cx="9144000" cy="215495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9881" y="3429000"/>
            <a:ext cx="8686800" cy="616399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 smtClean="0"/>
              <a:t>VHF</a:t>
            </a:r>
            <a:r>
              <a:rPr lang="ru-RU" sz="2800" dirty="0" smtClean="0"/>
              <a:t> </a:t>
            </a:r>
            <a:r>
              <a:rPr lang="en-US" sz="2800" dirty="0"/>
              <a:t>(ОВЧ) Very High </a:t>
            </a:r>
            <a:r>
              <a:rPr lang="en-US" sz="2800" dirty="0" smtClean="0"/>
              <a:t>Frequency</a:t>
            </a:r>
            <a:endParaRPr lang="da-DK" sz="2800" dirty="0"/>
          </a:p>
          <a:p>
            <a:pPr mar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949777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304800" y="3934722"/>
            <a:ext cx="8587680" cy="158251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Волны </a:t>
            </a:r>
            <a:r>
              <a:rPr lang="en-US" sz="2400" dirty="0" smtClean="0"/>
              <a:t>UHF</a:t>
            </a:r>
            <a:r>
              <a:rPr lang="ru-RU" sz="2400" dirty="0" smtClean="0"/>
              <a:t> диапазона хорошо распространяются </a:t>
            </a:r>
            <a:r>
              <a:rPr lang="ru-RU" sz="2400" dirty="0"/>
              <a:t>в городе, тоже </a:t>
            </a:r>
            <a:r>
              <a:rPr lang="ru-RU" sz="2400" dirty="0" smtClean="0"/>
              <a:t>плохо огибают препятстви</a:t>
            </a:r>
            <a:r>
              <a:rPr lang="ru-RU" sz="2400" dirty="0"/>
              <a:t>е</a:t>
            </a:r>
            <a:r>
              <a:rPr lang="ru-RU" sz="2400" dirty="0" smtClean="0"/>
              <a:t> </a:t>
            </a:r>
            <a:r>
              <a:rPr lang="ru-RU" sz="2400" dirty="0"/>
              <a:t>и тоже максимальная связь до видимого горизонта, но </a:t>
            </a:r>
            <a:r>
              <a:rPr lang="ru-RU" sz="2400" b="1" dirty="0" smtClean="0"/>
              <a:t>очень </a:t>
            </a:r>
            <a:r>
              <a:rPr lang="ru-RU" sz="2400" b="1" dirty="0" smtClean="0">
                <a:solidFill>
                  <a:schemeClr val="tx1"/>
                </a:solidFill>
              </a:rPr>
              <a:t>плохо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распространяется </a:t>
            </a:r>
            <a:r>
              <a:rPr lang="ru-RU" sz="2400" dirty="0"/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лесу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281903"/>
            <a:ext cx="8377932" cy="75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UHF (УВЧ) </a:t>
            </a:r>
            <a:r>
              <a:rPr lang="en-US" sz="2800" dirty="0"/>
              <a:t>Ultra high </a:t>
            </a:r>
            <a:r>
              <a:rPr lang="en-US" sz="2800" dirty="0" smtClean="0"/>
              <a:t>frequency</a:t>
            </a:r>
            <a:endParaRPr lang="en-US" sz="2800" dirty="0"/>
          </a:p>
        </p:txBody>
      </p:sp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4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957"/>
            <a:ext cx="9144000" cy="6466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pic>
        <p:nvPicPr>
          <p:cNvPr id="7" name="Picture 41" descr="bil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150" y="908720"/>
            <a:ext cx="5832154" cy="5949116"/>
          </a:xfrm>
          <a:prstGeom prst="rect">
            <a:avLst/>
          </a:prstGeom>
        </p:spPr>
      </p:pic>
      <p:sp>
        <p:nvSpPr>
          <p:cNvPr id="8" name="Freeform 21"/>
          <p:cNvSpPr/>
          <p:nvPr/>
        </p:nvSpPr>
        <p:spPr>
          <a:xfrm>
            <a:off x="179758" y="1323256"/>
            <a:ext cx="1155700" cy="414867"/>
          </a:xfrm>
          <a:custGeom>
            <a:avLst/>
            <a:gdLst>
              <a:gd name="connsiteX0" fmla="*/ 0 w 1155700"/>
              <a:gd name="connsiteY0" fmla="*/ 287867 h 414867"/>
              <a:gd name="connsiteX1" fmla="*/ 330200 w 1155700"/>
              <a:gd name="connsiteY1" fmla="*/ 21167 h 414867"/>
              <a:gd name="connsiteX2" fmla="*/ 812800 w 1155700"/>
              <a:gd name="connsiteY2" fmla="*/ 414867 h 414867"/>
              <a:gd name="connsiteX3" fmla="*/ 1155700 w 1155700"/>
              <a:gd name="connsiteY3" fmla="*/ 21167 h 414867"/>
              <a:gd name="connsiteX4" fmla="*/ 1155700 w 1155700"/>
              <a:gd name="connsiteY4" fmla="*/ 21167 h 41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700" h="414867">
                <a:moveTo>
                  <a:pt x="0" y="287867"/>
                </a:moveTo>
                <a:cubicBezTo>
                  <a:pt x="97366" y="143933"/>
                  <a:pt x="194733" y="0"/>
                  <a:pt x="330200" y="21167"/>
                </a:cubicBezTo>
                <a:cubicBezTo>
                  <a:pt x="465667" y="42334"/>
                  <a:pt x="675217" y="414867"/>
                  <a:pt x="812800" y="414867"/>
                </a:cubicBezTo>
                <a:cubicBezTo>
                  <a:pt x="950383" y="414867"/>
                  <a:pt x="1155700" y="21167"/>
                  <a:pt x="1155700" y="21167"/>
                </a:cubicBezTo>
                <a:lnTo>
                  <a:pt x="1155700" y="2116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Connector 23"/>
          <p:cNvCxnSpPr/>
          <p:nvPr/>
        </p:nvCxnSpPr>
        <p:spPr>
          <a:xfrm>
            <a:off x="78530" y="1602119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0"/>
          <p:cNvCxnSpPr/>
          <p:nvPr/>
        </p:nvCxnSpPr>
        <p:spPr>
          <a:xfrm>
            <a:off x="222546" y="1530111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2"/>
          <p:cNvCxnSpPr/>
          <p:nvPr/>
        </p:nvCxnSpPr>
        <p:spPr>
          <a:xfrm>
            <a:off x="1158650" y="1602119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7"/>
          <p:cNvCxnSpPr/>
          <p:nvPr/>
        </p:nvCxnSpPr>
        <p:spPr>
          <a:xfrm>
            <a:off x="222546" y="2178183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78" y="178852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  <a:latin typeface="Symbol" pitchFamily="18" charset="2"/>
              </a:rPr>
              <a:t>l</a:t>
            </a:r>
            <a:endParaRPr lang="da-DK" sz="2400" b="1" dirty="0">
              <a:solidFill>
                <a:srgbClr val="C0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3732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2769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Федеральный </a:t>
            </a:r>
            <a:r>
              <a:rPr lang="ru-RU" sz="2400" dirty="0"/>
              <a:t>закон «О связи» и подзаконные </a:t>
            </a:r>
            <a:r>
              <a:rPr lang="ru-RU" sz="2400" dirty="0" smtClean="0"/>
              <a:t>акты, изданные </a:t>
            </a:r>
            <a:r>
              <a:rPr lang="ru-RU" sz="2400" dirty="0"/>
              <a:t>в его исполнение, </a:t>
            </a:r>
            <a:endParaRPr lang="ru-RU" sz="2400" dirty="0" smtClean="0"/>
          </a:p>
          <a:p>
            <a:r>
              <a:rPr lang="ru-RU" sz="2400" dirty="0" smtClean="0"/>
              <a:t>Регламент </a:t>
            </a:r>
            <a:r>
              <a:rPr lang="ru-RU" sz="2400" dirty="0"/>
              <a:t>радиосвязи </a:t>
            </a:r>
            <a:r>
              <a:rPr lang="ru-RU" sz="2400" dirty="0" smtClean="0"/>
              <a:t>Международного союза </a:t>
            </a:r>
            <a:r>
              <a:rPr lang="ru-RU" sz="2400" dirty="0"/>
              <a:t>электросвязи, </a:t>
            </a:r>
            <a:endParaRPr lang="ru-RU" sz="2400" dirty="0" smtClean="0"/>
          </a:p>
          <a:p>
            <a:r>
              <a:rPr lang="ru-RU" sz="2400" dirty="0" smtClean="0"/>
              <a:t>Таблица </a:t>
            </a:r>
            <a:r>
              <a:rPr lang="ru-RU" sz="2400" dirty="0"/>
              <a:t>распределения полос радиочастот </a:t>
            </a:r>
            <a:r>
              <a:rPr lang="ru-RU" sz="2400" dirty="0" smtClean="0"/>
              <a:t>между службами </a:t>
            </a:r>
            <a:r>
              <a:rPr lang="ru-RU" sz="2400" dirty="0"/>
              <a:t>Российской Федерации, </a:t>
            </a:r>
            <a:endParaRPr lang="ru-RU" sz="2400" dirty="0" smtClean="0"/>
          </a:p>
          <a:p>
            <a:r>
              <a:rPr lang="ru-RU" sz="2400" dirty="0" smtClean="0"/>
              <a:t>Регламент радиосвязи </a:t>
            </a:r>
            <a:r>
              <a:rPr lang="ru-RU" sz="2400" dirty="0"/>
              <a:t>отряда «Лиза </a:t>
            </a:r>
            <a:r>
              <a:rPr lang="ru-RU" sz="2400" dirty="0" smtClean="0"/>
              <a:t>Алерт»,</a:t>
            </a:r>
            <a:endParaRPr lang="ru-RU" sz="2400" dirty="0"/>
          </a:p>
          <a:p>
            <a:r>
              <a:rPr lang="ru-RU" sz="2400" dirty="0" smtClean="0"/>
              <a:t>Иные нормативные акты, регулирующие деятельность любительской службы радиосвязи.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Правовыми основами организации службы связи в отряде </a:t>
            </a:r>
            <a:r>
              <a:rPr lang="ru-RU" sz="2800" dirty="0" smtClean="0"/>
              <a:t>«Лиза Алерт» являются: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6032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Правовая информация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20764"/>
              </p:ext>
            </p:extLst>
          </p:nvPr>
        </p:nvGraphicFramePr>
        <p:xfrm>
          <a:off x="395536" y="2231503"/>
          <a:ext cx="8555868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967"/>
                <a:gridCol w="2138967"/>
                <a:gridCol w="2138967"/>
                <a:gridCol w="2138967"/>
              </a:tblGrid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Длина волны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Километровые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1–0.1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Высокие частоты (ВЧ)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Декаметровые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100–10 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10–1 м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1–0.1 м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Сантиметровые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1–0.1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Спектр </a:t>
            </a:r>
            <a:r>
              <a:rPr lang="ru-RU" sz="2800" dirty="0"/>
              <a:t>радиоволн, применяемых в радиосвязи, разбит на диапазоны:</a:t>
            </a:r>
          </a:p>
        </p:txBody>
      </p:sp>
    </p:spTree>
    <p:extLst>
      <p:ext uri="{BB962C8B-B14F-4D97-AF65-F5344CB8AC3E}">
        <p14:creationId xmlns:p14="http://schemas.microsoft.com/office/powerpoint/2010/main" val="860851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33515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Выдержка из частотного плана </a:t>
            </a:r>
            <a:r>
              <a:rPr lang="ru-RU" sz="2800" dirty="0"/>
              <a:t>УКВ диапазонов для любительских радиостанций </a:t>
            </a:r>
            <a:r>
              <a:rPr lang="ru-RU" dirty="0"/>
              <a:t>России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949519"/>
              </p:ext>
            </p:extLst>
          </p:nvPr>
        </p:nvGraphicFramePr>
        <p:xfrm>
          <a:off x="147929" y="2204864"/>
          <a:ext cx="8920150" cy="4567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792"/>
                <a:gridCol w="856831"/>
                <a:gridCol w="5205776"/>
                <a:gridCol w="560773"/>
                <a:gridCol w="504056"/>
                <a:gridCol w="478922"/>
              </a:tblGrid>
              <a:tr h="48837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Полосы частот, МГц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Макс. ширина полосы сигнала на уровне -6 дБ, кГц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dirty="0">
                          <a:effectLst/>
                        </a:rPr>
                        <a:t>Виды излучения</a:t>
                      </a:r>
                      <a:r>
                        <a:rPr lang="ru-RU" sz="1200" dirty="0">
                          <a:effectLst/>
                        </a:rPr>
                        <a:t> и использование (в порядке приоритета)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Мощность в зависимости от категории, Вт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 кат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2,3 кат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 кат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27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Диапазон 144 МГц (2 м)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144,035-144,110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CW (вызывная частота 144,050 МГц)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430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144,110-144,150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CW, DIGIMODE (узкополосные виды; для PSK31 вызывная частота 144,138 МГц)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144,165-144,180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DIGIMODE (все виды), CW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144,180-144,360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SSB (вызывные частоты: 144,200 МГц и 144,300 МГц), CW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144,360-144,400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DIGIMODE (все виды), CW, SSB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144,400-144,490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Только маяки (CW и DIGIMODE)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638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144,500-144,794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DIGIMODE (все виды; вызывные частоты: SSTV - 144,500 МГц, RTTY - 144,600 МГц, FAX - 144,700 МГц, ATV - 144,525 и 144,750 МГц), (дуплекс: 144,630-144,660 МГц передача, 144,660-144,690 МГц прием), ADS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144,794-144,990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DIGIMODE (APRS - 144,800 МГц)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144,990-145,194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FM, только для ретрансляторов, прием, шаг 12,5 кГц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17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145,194-145,206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FM, космическая связь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  <a:tr h="380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145,206-145,594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12,0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FM (вызывная частота 145,500 МГц); ретрансляторы ранее записанных сообщений, шаг 12,5 кГц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5" marR="5005" marT="5005" marB="50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011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радиосвязи запрещается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00315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радиосвязи запрещается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Правовая информация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Можно слушать всё, что передается в радиоэфире.</a:t>
            </a:r>
          </a:p>
          <a:p>
            <a:r>
              <a:rPr lang="ru-RU" sz="2400" dirty="0" smtClean="0"/>
              <a:t>Пользоваться безлицензионными диапазонами, соблюдая предписанную мощность</a:t>
            </a:r>
          </a:p>
          <a:p>
            <a:r>
              <a:rPr lang="ru-RU" sz="2400" dirty="0" smtClean="0"/>
              <a:t>Пользоваться радиолюбительским диапазоном, сдав квалификационный экзамен </a:t>
            </a:r>
            <a:r>
              <a:rPr lang="ru-RU" sz="2400" dirty="0"/>
              <a:t>на </a:t>
            </a:r>
            <a:r>
              <a:rPr lang="ru-RU" sz="2400" dirty="0" smtClean="0"/>
              <a:t>радиолюбительскую категорию</a:t>
            </a:r>
          </a:p>
          <a:p>
            <a:r>
              <a:rPr lang="ru-RU" sz="2400" dirty="0" smtClean="0"/>
              <a:t>Подавать сигналы бедствия «</a:t>
            </a:r>
            <a:r>
              <a:rPr lang="en-US" sz="2400" dirty="0" smtClean="0"/>
              <a:t>SOS</a:t>
            </a:r>
            <a:r>
              <a:rPr lang="ru-RU" sz="2400" dirty="0" smtClean="0"/>
              <a:t>»и «</a:t>
            </a:r>
            <a:r>
              <a:rPr lang="en-US" sz="2400" dirty="0" err="1" smtClean="0"/>
              <a:t>MayDay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на любых частотах в исключительных случаях при непосредственной угрозе жизни и здоровью граждан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68826"/>
            <a:ext cx="8686800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Что можно</a:t>
            </a:r>
            <a:r>
              <a:rPr lang="ru-RU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534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065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0370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Радиочастотный спектр </a:t>
            </a:r>
            <a:r>
              <a:rPr lang="ru-RU" sz="2800" dirty="0"/>
              <a:t>включает в себя</a:t>
            </a:r>
            <a:r>
              <a:rPr lang="en-US" sz="2800" dirty="0" smtClean="0"/>
              <a:t> </a:t>
            </a:r>
            <a:r>
              <a:rPr lang="ru-RU" sz="2800" dirty="0" smtClean="0"/>
              <a:t>следующие </a:t>
            </a:r>
            <a:r>
              <a:rPr lang="ru-RU" sz="2800" dirty="0"/>
              <a:t>диапазоны</a:t>
            </a:r>
            <a:r>
              <a:rPr lang="da-DK" sz="2800" dirty="0" smtClean="0"/>
              <a:t>:</a:t>
            </a:r>
          </a:p>
          <a:p>
            <a:pPr marL="541338" indent="-274638"/>
            <a:r>
              <a:rPr lang="ru-RU" sz="2400" dirty="0" smtClean="0"/>
              <a:t>Очень высокие частоты (ОВЧ</a:t>
            </a:r>
            <a:r>
              <a:rPr lang="ru-RU" sz="2400" dirty="0"/>
              <a:t>) </a:t>
            </a:r>
            <a:r>
              <a:rPr lang="en-US" sz="2400" dirty="0" smtClean="0"/>
              <a:t>Very High Frequency </a:t>
            </a:r>
            <a:r>
              <a:rPr lang="ru-RU" sz="2400" dirty="0" smtClean="0"/>
              <a:t>(</a:t>
            </a:r>
            <a:r>
              <a:rPr lang="en-US" sz="2400" dirty="0" smtClean="0"/>
              <a:t>VHF</a:t>
            </a:r>
            <a:r>
              <a:rPr lang="ru-RU" sz="2400" dirty="0" smtClean="0"/>
              <a:t>)</a:t>
            </a:r>
          </a:p>
          <a:p>
            <a:pPr marL="266700" indent="0">
              <a:buNone/>
            </a:pPr>
            <a:r>
              <a:rPr lang="ru-RU" sz="2400" dirty="0" smtClean="0"/>
              <a:t>	</a:t>
            </a:r>
            <a:r>
              <a:rPr lang="ru-RU" sz="2400" dirty="0"/>
              <a:t>30–300 МГц (</a:t>
            </a:r>
            <a:r>
              <a:rPr lang="ru-RU" sz="2400" dirty="0" smtClean="0"/>
              <a:t>длина </a:t>
            </a:r>
            <a:r>
              <a:rPr lang="ru-RU" sz="2400" dirty="0"/>
              <a:t>волны от 10 до 1 </a:t>
            </a:r>
            <a:r>
              <a:rPr lang="ru-RU" sz="2400" dirty="0" smtClean="0"/>
              <a:t>м)</a:t>
            </a:r>
            <a:endParaRPr lang="ru-RU" sz="2400" dirty="0"/>
          </a:p>
          <a:p>
            <a:pPr marL="541338" indent="-274638"/>
            <a:r>
              <a:rPr lang="ru-RU" sz="2400" dirty="0" smtClean="0"/>
              <a:t>Ультра высокие частоты УВЧ </a:t>
            </a:r>
            <a:r>
              <a:rPr lang="en-US" sz="2400" dirty="0" smtClean="0"/>
              <a:t>(UHF)</a:t>
            </a:r>
            <a:r>
              <a:rPr lang="ru-RU" sz="2400" dirty="0" smtClean="0"/>
              <a:t> </a:t>
            </a:r>
            <a:r>
              <a:rPr lang="da-DK" sz="2400" dirty="0" smtClean="0"/>
              <a:t>Ultra </a:t>
            </a:r>
            <a:r>
              <a:rPr lang="da-DK" sz="2400" dirty="0"/>
              <a:t>high </a:t>
            </a:r>
            <a:r>
              <a:rPr lang="da-DK" sz="2400" dirty="0" smtClean="0"/>
              <a:t>frequency</a:t>
            </a:r>
            <a:r>
              <a:rPr lang="ru-RU" sz="2400" dirty="0" smtClean="0"/>
              <a:t> (</a:t>
            </a:r>
            <a:r>
              <a:rPr lang="da-DK" sz="2400" dirty="0" smtClean="0"/>
              <a:t>UHF</a:t>
            </a:r>
            <a:r>
              <a:rPr lang="ru-RU" sz="2400" dirty="0" smtClean="0"/>
              <a:t>)</a:t>
            </a:r>
          </a:p>
          <a:p>
            <a:pPr marL="266700" indent="0">
              <a:buNone/>
            </a:pPr>
            <a:r>
              <a:rPr lang="ru-RU" sz="2400" dirty="0" smtClean="0"/>
              <a:t>	300–3000 МГц </a:t>
            </a:r>
            <a:r>
              <a:rPr lang="ru-RU" sz="2400" dirty="0"/>
              <a:t>(длина волны от </a:t>
            </a:r>
            <a:r>
              <a:rPr lang="ru-RU" sz="2400" dirty="0" smtClean="0"/>
              <a:t>1 м </a:t>
            </a:r>
            <a:r>
              <a:rPr lang="ru-RU" sz="2400" dirty="0"/>
              <a:t>до </a:t>
            </a:r>
            <a:r>
              <a:rPr lang="ru-RU" sz="2400" dirty="0" smtClean="0"/>
              <a:t>10 см</a:t>
            </a:r>
            <a:r>
              <a:rPr lang="ru-RU" sz="2400" dirty="0"/>
              <a:t>)</a:t>
            </a:r>
          </a:p>
          <a:p>
            <a:pPr marL="541338" indent="-274638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57378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РАДИОЧАСТОТЫ</a:t>
            </a:r>
            <a:endParaRPr lang="da-DK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6790739"/>
              </p:ext>
            </p:extLst>
          </p:nvPr>
        </p:nvGraphicFramePr>
        <p:xfrm>
          <a:off x="304800" y="1828800"/>
          <a:ext cx="7806332" cy="2218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920521"/>
              </p:ext>
            </p:extLst>
          </p:nvPr>
        </p:nvGraphicFramePr>
        <p:xfrm>
          <a:off x="335012" y="4581128"/>
          <a:ext cx="804362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56447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229084" y="3717032"/>
            <a:ext cx="8762516" cy="131530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Волны </a:t>
            </a:r>
            <a:r>
              <a:rPr lang="en-US" sz="2400" dirty="0" smtClean="0"/>
              <a:t>VHF</a:t>
            </a:r>
            <a:r>
              <a:rPr lang="ru-RU" sz="2400" dirty="0" smtClean="0"/>
              <a:t> плохо огибают рельеф земли и крупные препятствия, способны хорошо распространятся в лесу </a:t>
            </a:r>
            <a:endParaRPr lang="en-US" sz="2400" dirty="0" smtClean="0"/>
          </a:p>
          <a:p>
            <a:r>
              <a:rPr lang="ru-RU" sz="2400" dirty="0" smtClean="0"/>
              <a:t>Дальность ограничена видимым горизонтом</a:t>
            </a:r>
            <a:endParaRPr lang="da-DK" sz="2400" dirty="0"/>
          </a:p>
        </p:txBody>
      </p:sp>
      <p:pic>
        <p:nvPicPr>
          <p:cNvPr id="7" name="Picture 7" descr="bil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180" y="1072152"/>
            <a:ext cx="9144000" cy="215495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4068" y="3100633"/>
            <a:ext cx="8686800" cy="616399"/>
          </a:xfrm>
        </p:spPr>
        <p:txBody>
          <a:bodyPr/>
          <a:lstStyle/>
          <a:p>
            <a:pPr marL="0" indent="0">
              <a:buNone/>
            </a:pPr>
            <a:r>
              <a:rPr lang="da-DK" sz="2800" dirty="0" smtClean="0"/>
              <a:t>VHF</a:t>
            </a:r>
            <a:r>
              <a:rPr lang="ru-RU" sz="2800" dirty="0" smtClean="0"/>
              <a:t> </a:t>
            </a:r>
            <a:r>
              <a:rPr lang="en-US" sz="2800" dirty="0"/>
              <a:t>(ОВЧ) Very High </a:t>
            </a:r>
            <a:r>
              <a:rPr lang="en-US" sz="2800" dirty="0" smtClean="0"/>
              <a:t>Frequency</a:t>
            </a:r>
            <a:endParaRPr lang="da-DK" sz="2800" dirty="0"/>
          </a:p>
          <a:p>
            <a:pPr marL="0" indent="0"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3508673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РАДИОЧАСТОТЫ</a:t>
            </a:r>
            <a:endParaRPr lang="da-DK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304800" y="3934722"/>
            <a:ext cx="8587680" cy="158251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Волны </a:t>
            </a:r>
            <a:r>
              <a:rPr lang="en-US" sz="2400" dirty="0" smtClean="0"/>
              <a:t>UHF</a:t>
            </a:r>
            <a:r>
              <a:rPr lang="ru-RU" sz="2400" dirty="0" smtClean="0"/>
              <a:t> диапазона хорошо распространяются </a:t>
            </a:r>
            <a:r>
              <a:rPr lang="ru-RU" sz="2400" dirty="0"/>
              <a:t>в городе, тоже </a:t>
            </a:r>
            <a:r>
              <a:rPr lang="ru-RU" sz="2400" dirty="0" smtClean="0"/>
              <a:t>плохо огибают препятстви</a:t>
            </a:r>
            <a:r>
              <a:rPr lang="ru-RU" sz="2400" dirty="0"/>
              <a:t>е</a:t>
            </a:r>
            <a:r>
              <a:rPr lang="ru-RU" sz="2400" dirty="0" smtClean="0"/>
              <a:t> </a:t>
            </a:r>
            <a:r>
              <a:rPr lang="ru-RU" sz="2400" dirty="0"/>
              <a:t>и тоже максимальная связь до видимого горизонта, но </a:t>
            </a:r>
            <a:r>
              <a:rPr lang="ru-RU" sz="2400" b="1" dirty="0" smtClean="0"/>
              <a:t>очень </a:t>
            </a:r>
            <a:r>
              <a:rPr lang="ru-RU" sz="2400" b="1" dirty="0" smtClean="0">
                <a:solidFill>
                  <a:schemeClr val="tx1"/>
                </a:solidFill>
              </a:rPr>
              <a:t>плохо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распространяется </a:t>
            </a:r>
            <a:r>
              <a:rPr lang="ru-RU" sz="2400" dirty="0"/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лесу</a:t>
            </a:r>
            <a:endParaRPr lang="da-DK" sz="24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3100633"/>
            <a:ext cx="8377932" cy="754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УВЧ (UHF) Ultra high </a:t>
            </a:r>
            <a:r>
              <a:rPr lang="en-US" sz="2800" dirty="0" smtClean="0"/>
              <a:t>frequency</a:t>
            </a:r>
            <a:endParaRPr lang="en-US" sz="2800" dirty="0"/>
          </a:p>
        </p:txBody>
      </p:sp>
      <p:pic>
        <p:nvPicPr>
          <p:cNvPr id="9" name="Picture 6" descr="bil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21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РАДИОЧАСТОТЫ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683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LPD</a:t>
            </a:r>
            <a:r>
              <a:rPr lang="ru-RU" sz="2800" dirty="0"/>
              <a:t> </a:t>
            </a:r>
            <a:r>
              <a:rPr lang="ru-RU" sz="2800" dirty="0" smtClean="0"/>
              <a:t>(</a:t>
            </a:r>
            <a:r>
              <a:rPr lang="ru-RU" sz="2800" dirty="0" err="1"/>
              <a:t>Low</a:t>
            </a:r>
            <a:r>
              <a:rPr lang="ru-RU" sz="2800" dirty="0"/>
              <a:t> </a:t>
            </a:r>
            <a:r>
              <a:rPr lang="ru-RU" sz="2800" dirty="0" err="1"/>
              <a:t>Power</a:t>
            </a:r>
            <a:r>
              <a:rPr lang="ru-RU" sz="2800" dirty="0"/>
              <a:t> </a:t>
            </a:r>
            <a:r>
              <a:rPr lang="ru-RU" sz="2800" dirty="0" err="1"/>
              <a:t>Device</a:t>
            </a:r>
            <a:r>
              <a:rPr lang="ru-RU" sz="2800" dirty="0"/>
              <a:t>) — диапазон радиочастот для маломощных </a:t>
            </a:r>
            <a:r>
              <a:rPr lang="ru-RU" sz="2800" dirty="0" smtClean="0"/>
              <a:t>устройств </a:t>
            </a:r>
            <a:r>
              <a:rPr lang="ru-RU" sz="2800" dirty="0"/>
              <a:t>433,075-434,750 МГц с шагом </a:t>
            </a:r>
            <a:r>
              <a:rPr lang="ru-RU" sz="2800" dirty="0" smtClean="0"/>
              <a:t>25 </a:t>
            </a:r>
            <a:r>
              <a:rPr lang="ru-RU" sz="2800" dirty="0"/>
              <a:t>кГц</a:t>
            </a:r>
          </a:p>
          <a:p>
            <a:r>
              <a:rPr lang="ru-RU" sz="2400" dirty="0"/>
              <a:t>В диапазоне LPD предусмотрено 69 частотных </a:t>
            </a:r>
            <a:r>
              <a:rPr lang="ru-RU" sz="2400" dirty="0" smtClean="0"/>
              <a:t>каналов</a:t>
            </a:r>
            <a:endParaRPr lang="ru-RU" sz="2400" dirty="0"/>
          </a:p>
          <a:p>
            <a:r>
              <a:rPr lang="ru-RU" sz="2400" dirty="0" smtClean="0"/>
              <a:t>В </a:t>
            </a:r>
            <a:r>
              <a:rPr lang="ru-RU" sz="2400" dirty="0"/>
              <a:t>РФ использование устройств и радиостанций диапазона LPD разрешается при условии, что излучаемая мощность не превышает </a:t>
            </a:r>
            <a:r>
              <a:rPr lang="ru-RU" sz="2400" b="1" dirty="0">
                <a:solidFill>
                  <a:srgbClr val="FF0000"/>
                </a:solidFill>
              </a:rPr>
              <a:t>10 </a:t>
            </a:r>
            <a:r>
              <a:rPr lang="ru-RU" sz="2400" b="1" dirty="0" smtClean="0">
                <a:solidFill>
                  <a:srgbClr val="FF0000"/>
                </a:solidFill>
              </a:rPr>
              <a:t>мВт</a:t>
            </a:r>
            <a:endParaRPr lang="ru-RU" sz="2400" dirty="0"/>
          </a:p>
          <a:p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ДИАПАЗОНЫ</a:t>
            </a:r>
            <a:endParaRPr lang="da-DK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8950"/>
              </p:ext>
            </p:extLst>
          </p:nvPr>
        </p:nvGraphicFramePr>
        <p:xfrm>
          <a:off x="107500" y="1295400"/>
          <a:ext cx="8884103" cy="5399226"/>
        </p:xfrm>
        <a:graphic>
          <a:graphicData uri="http://schemas.openxmlformats.org/drawingml/2006/table">
            <a:tbl>
              <a:tblPr firstRow="1" firstCol="1" bandRow="1"/>
              <a:tblGrid>
                <a:gridCol w="983370"/>
                <a:gridCol w="874589"/>
                <a:gridCol w="904021"/>
                <a:gridCol w="874589"/>
                <a:gridCol w="874589"/>
                <a:gridCol w="874589"/>
                <a:gridCol w="874589"/>
                <a:gridCol w="874589"/>
                <a:gridCol w="874589"/>
                <a:gridCol w="874589"/>
              </a:tblGrid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канала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(МГц)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канала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(МГц)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канала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(МГц)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канала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(МГц)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канала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Частота (МГц)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433.075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433.425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433.775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434.125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434.475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433.100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433.450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433.800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434.150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434.500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433.125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433.475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433.825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434.175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434.525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433.150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433.500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433.850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434.200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434.550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433.175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433.525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433.875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434.225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434.575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433.200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433.550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433.900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434.250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434.600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433.225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433.575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433.925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434.275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434.625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433.250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433.600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433.950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434.300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434.650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433.275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433.625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433.975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434.325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434.675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433.300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433.650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434.000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434.350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434.700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433.325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433.675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434.025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434.375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434.725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433.350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433.700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434.050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434.400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434.750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433.375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433.725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434.075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434.425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434.775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433.400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433.750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434.100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434.450</a:t>
                      </a: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5" marR="6035" marT="6035" marB="603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2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ДИАПАЗОНЫ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30027"/>
            <a:ext cx="868087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PMR </a:t>
            </a:r>
            <a:r>
              <a:rPr lang="ru-RU" sz="4000" b="1" dirty="0"/>
              <a:t>(</a:t>
            </a:r>
            <a:r>
              <a:rPr lang="ru-RU" sz="4000" b="1" dirty="0" err="1"/>
              <a:t>Personal</a:t>
            </a:r>
            <a:r>
              <a:rPr lang="ru-RU" sz="4000" b="1" dirty="0"/>
              <a:t> </a:t>
            </a:r>
            <a:r>
              <a:rPr lang="ru-RU" sz="4000" b="1" dirty="0" err="1"/>
              <a:t>Mobile</a:t>
            </a:r>
            <a:r>
              <a:rPr lang="ru-RU" sz="4000" b="1" dirty="0"/>
              <a:t> </a:t>
            </a:r>
            <a:r>
              <a:rPr lang="ru-RU" sz="4000" b="1" dirty="0" err="1"/>
              <a:t>Radio</a:t>
            </a:r>
            <a:r>
              <a:rPr lang="ru-RU" sz="4000" b="1" dirty="0"/>
              <a:t>)</a:t>
            </a:r>
            <a:r>
              <a:rPr lang="ru-RU" sz="4000" dirty="0"/>
              <a:t> — </a:t>
            </a:r>
            <a:r>
              <a:rPr lang="en-US" sz="4000" dirty="0" err="1" smtClean="0"/>
              <a:t>c</a:t>
            </a:r>
            <a:r>
              <a:rPr lang="ru-RU" sz="4000" dirty="0" err="1" smtClean="0"/>
              <a:t>тандарт</a:t>
            </a:r>
            <a:r>
              <a:rPr lang="ru-RU" sz="4000" dirty="0" smtClean="0"/>
              <a:t> </a:t>
            </a:r>
            <a:r>
              <a:rPr lang="ru-RU" sz="4000" dirty="0"/>
              <a:t>безлицензионной </a:t>
            </a:r>
            <a:r>
              <a:rPr lang="ru-RU" sz="4000" dirty="0" smtClean="0"/>
              <a:t>радиосвязи</a:t>
            </a:r>
            <a:endParaRPr lang="ru-RU" sz="4000" dirty="0"/>
          </a:p>
          <a:p>
            <a:r>
              <a:rPr lang="ru-RU" sz="3400" dirty="0" smtClean="0"/>
              <a:t>8 </a:t>
            </a:r>
            <a:r>
              <a:rPr lang="ru-RU" sz="3400" dirty="0"/>
              <a:t>частотных каналов с шагом 12,5 кГц, в диапазоне 446,00625 — 446,09375 </a:t>
            </a:r>
            <a:r>
              <a:rPr lang="ru-RU" sz="3400" dirty="0" smtClean="0"/>
              <a:t>МГц</a:t>
            </a:r>
          </a:p>
          <a:p>
            <a:r>
              <a:rPr lang="ru-RU" sz="3400" dirty="0" smtClean="0"/>
              <a:t>Максимальная </a:t>
            </a:r>
            <a:r>
              <a:rPr lang="ru-RU" sz="3400" dirty="0"/>
              <a:t>разрешённая мощность для передатчиков радиостанций в этом стандарте </a:t>
            </a:r>
            <a:r>
              <a:rPr lang="en-US" sz="3400" dirty="0" smtClean="0"/>
              <a:t>- </a:t>
            </a:r>
            <a:r>
              <a:rPr lang="ru-RU" sz="3400" b="1" dirty="0" smtClean="0">
                <a:solidFill>
                  <a:srgbClr val="FF0000"/>
                </a:solidFill>
              </a:rPr>
              <a:t>0,5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</a:rPr>
              <a:t>Вт</a:t>
            </a:r>
            <a:endParaRPr lang="en-US" sz="3400" dirty="0" smtClean="0"/>
          </a:p>
          <a:p>
            <a:endParaRPr lang="ru-RU" sz="3400" dirty="0"/>
          </a:p>
          <a:p>
            <a:pPr marL="400050" lvl="1" indent="0">
              <a:buNone/>
            </a:pPr>
            <a:r>
              <a:rPr lang="ru-RU" sz="2600" b="1" dirty="0" smtClean="0"/>
              <a:t>1</a:t>
            </a:r>
            <a:r>
              <a:rPr lang="ru-RU" sz="2600" dirty="0" smtClean="0"/>
              <a:t> </a:t>
            </a:r>
            <a:r>
              <a:rPr lang="ru-RU" sz="2600" dirty="0"/>
              <a:t>— 446.00625 </a:t>
            </a:r>
            <a:r>
              <a:rPr lang="ru-RU" sz="2600" dirty="0" smtClean="0"/>
              <a:t>МГц</a:t>
            </a:r>
            <a:endParaRPr lang="ru-RU" sz="2600" dirty="0"/>
          </a:p>
          <a:p>
            <a:pPr marL="400050" lvl="1" indent="0">
              <a:buNone/>
            </a:pPr>
            <a:r>
              <a:rPr lang="ru-RU" sz="2600" b="1" dirty="0"/>
              <a:t>2</a:t>
            </a:r>
            <a:r>
              <a:rPr lang="ru-RU" sz="2600" dirty="0"/>
              <a:t> — 446.01875 МГц</a:t>
            </a:r>
          </a:p>
          <a:p>
            <a:pPr marL="400050" lvl="1" indent="0">
              <a:buNone/>
            </a:pPr>
            <a:r>
              <a:rPr lang="ru-RU" sz="2600" b="1" dirty="0"/>
              <a:t>3</a:t>
            </a:r>
            <a:r>
              <a:rPr lang="ru-RU" sz="2600" dirty="0"/>
              <a:t> — 446.03125 </a:t>
            </a:r>
            <a:r>
              <a:rPr lang="ru-RU" sz="2600" dirty="0" smtClean="0"/>
              <a:t>МГц	</a:t>
            </a:r>
            <a:endParaRPr lang="ru-RU" sz="2600" dirty="0"/>
          </a:p>
          <a:p>
            <a:pPr marL="400050" lvl="1" indent="0">
              <a:buNone/>
            </a:pPr>
            <a:r>
              <a:rPr lang="ru-RU" sz="2600" b="1" dirty="0"/>
              <a:t>4</a:t>
            </a:r>
            <a:r>
              <a:rPr lang="ru-RU" sz="2600" dirty="0"/>
              <a:t> — 446.04375 МГц</a:t>
            </a:r>
          </a:p>
          <a:p>
            <a:pPr marL="400050" lvl="1" indent="0">
              <a:buNone/>
            </a:pPr>
            <a:r>
              <a:rPr lang="ru-RU" sz="2600" b="1" dirty="0"/>
              <a:t>5</a:t>
            </a:r>
            <a:r>
              <a:rPr lang="ru-RU" sz="2600" dirty="0"/>
              <a:t> — 446.05625 МГц</a:t>
            </a:r>
          </a:p>
          <a:p>
            <a:pPr marL="400050" lvl="1" indent="0">
              <a:buNone/>
            </a:pPr>
            <a:r>
              <a:rPr lang="ru-RU" sz="2600" b="1" dirty="0"/>
              <a:t>6</a:t>
            </a:r>
            <a:r>
              <a:rPr lang="ru-RU" sz="2600" dirty="0"/>
              <a:t> — 446.06875 МГц</a:t>
            </a:r>
          </a:p>
          <a:p>
            <a:pPr marL="400050" lvl="1" indent="0">
              <a:buNone/>
            </a:pPr>
            <a:r>
              <a:rPr lang="ru-RU" sz="2600" b="1" dirty="0"/>
              <a:t>7</a:t>
            </a:r>
            <a:r>
              <a:rPr lang="ru-RU" sz="2600" dirty="0"/>
              <a:t> — 446.08125 МГц</a:t>
            </a:r>
          </a:p>
          <a:p>
            <a:pPr marL="400050" lvl="1" indent="0">
              <a:buNone/>
            </a:pPr>
            <a:r>
              <a:rPr lang="ru-RU" sz="2600" b="1" dirty="0"/>
              <a:t>8</a:t>
            </a:r>
            <a:r>
              <a:rPr lang="ru-RU" sz="2600" dirty="0"/>
              <a:t> — 446.09375 МГц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471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и Против: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246022"/>
              </p:ext>
            </p:extLst>
          </p:nvPr>
        </p:nvGraphicFramePr>
        <p:xfrm>
          <a:off x="304800" y="1554162"/>
          <a:ext cx="8686800" cy="4755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радиосвязи передача, излучение или прием любого рода информации (знаки, символы, печатный текст, звуки и т.п.) осуществляется посредством радиоволн.</a:t>
            </a:r>
            <a:endParaRPr lang="da-DK" sz="2800" dirty="0" smtClean="0"/>
          </a:p>
          <a:p>
            <a:endParaRPr lang="da-DK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11769667"/>
              </p:ext>
            </p:extLst>
          </p:nvPr>
        </p:nvGraphicFramePr>
        <p:xfrm>
          <a:off x="1115616" y="2780928"/>
          <a:ext cx="609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Средства радиосвязи</a:t>
            </a:r>
            <a:br>
              <a:rPr lang="ru-RU" b="1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5041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радиостанций</a:t>
            </a:r>
            <a:endParaRPr lang="da-DK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971600" y="1556792"/>
          <a:ext cx="73684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419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Профессиональные</a:t>
            </a:r>
            <a:endParaRPr lang="da-DK" dirty="0"/>
          </a:p>
        </p:txBody>
      </p:sp>
      <p:pic>
        <p:nvPicPr>
          <p:cNvPr id="4" name="Рисунок 2" descr="i1008-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7987519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349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86233720"/>
              </p:ext>
            </p:extLst>
          </p:nvPr>
        </p:nvGraphicFramePr>
        <p:xfrm>
          <a:off x="611560" y="620688"/>
          <a:ext cx="773705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81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Любительские</a:t>
            </a:r>
            <a:endParaRPr lang="da-DK" dirty="0"/>
          </a:p>
        </p:txBody>
      </p:sp>
      <p:pic>
        <p:nvPicPr>
          <p:cNvPr id="4" name="Рисунок 2" descr="i1008-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7987518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351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6451935"/>
              </p:ext>
            </p:extLst>
          </p:nvPr>
        </p:nvGraphicFramePr>
        <p:xfrm>
          <a:off x="611560" y="620688"/>
          <a:ext cx="773705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Безлицензиозные</a:t>
            </a:r>
            <a:endParaRPr lang="da-DK" dirty="0"/>
          </a:p>
        </p:txBody>
      </p:sp>
      <p:pic>
        <p:nvPicPr>
          <p:cNvPr id="4" name="Рисунок 2" descr="i1008-0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7987518" cy="475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71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82102609"/>
              </p:ext>
            </p:extLst>
          </p:nvPr>
        </p:nvGraphicFramePr>
        <p:xfrm>
          <a:off x="611560" y="404664"/>
          <a:ext cx="773705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6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и против</a:t>
            </a:r>
            <a:endParaRPr lang="da-DK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484784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392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868679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На что обращать внимание:</a:t>
            </a:r>
          </a:p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>
                <a:solidFill>
                  <a:srgbClr val="4E3B30"/>
                </a:solidFill>
              </a:rPr>
              <a:t>Радиостанция работает в отрядном диапазоне – 433,625 МГц. 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Лучше 2-х диапазонная радиостанция на 433 и 145 МГц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>
                <a:solidFill>
                  <a:srgbClr val="4E3B30"/>
                </a:solidFill>
              </a:rPr>
              <a:t>Вы сможете пользоваться </a:t>
            </a:r>
            <a:r>
              <a:rPr lang="ru-RU" sz="2400" dirty="0" smtClean="0">
                <a:solidFill>
                  <a:srgbClr val="4E3B30"/>
                </a:solidFill>
              </a:rPr>
              <a:t>радиостанцией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Наличие пыле и </a:t>
            </a:r>
            <a:r>
              <a:rPr lang="ru-RU" sz="2400" dirty="0" err="1" smtClean="0">
                <a:solidFill>
                  <a:srgbClr val="4E3B30"/>
                </a:solidFill>
              </a:rPr>
              <a:t>влагозащиты</a:t>
            </a:r>
            <a:endParaRPr lang="ru-RU" sz="2400" dirty="0" smtClean="0">
              <a:solidFill>
                <a:srgbClr val="4E3B3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Распространенность модели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Цена</a:t>
            </a:r>
          </a:p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Отзывы пользователей</a:t>
            </a:r>
            <a:endParaRPr lang="ru-RU" sz="2400" dirty="0">
              <a:solidFill>
                <a:srgbClr val="4E3B30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AutoNum type="arabicPeriod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67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060848"/>
            <a:ext cx="48160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Длина волны</a:t>
            </a:r>
            <a:r>
              <a:rPr lang="ru-RU" sz="2400" dirty="0"/>
              <a:t>: расстояние между двумя ближайшими друг к другу точками в пространстве, в которых колебания происходят в одинаковой </a:t>
            </a:r>
            <a:r>
              <a:rPr lang="ru-RU" sz="2400" dirty="0" smtClean="0"/>
              <a:t>фазе</a:t>
            </a:r>
          </a:p>
          <a:p>
            <a:r>
              <a:rPr lang="ru-RU" sz="2400" dirty="0" smtClean="0"/>
              <a:t>Частота волны: число </a:t>
            </a:r>
            <a:r>
              <a:rPr lang="ru-RU" sz="2400" dirty="0"/>
              <a:t>гребней, которые за секунду проходят мимо наблюдателя </a:t>
            </a:r>
            <a:r>
              <a:rPr lang="ru-RU" sz="2400" dirty="0" smtClean="0"/>
              <a:t>(поступают </a:t>
            </a:r>
            <a:r>
              <a:rPr lang="ru-RU" sz="2400" dirty="0"/>
              <a:t>в детектор</a:t>
            </a:r>
            <a:r>
              <a:rPr lang="ru-RU" sz="2400" dirty="0" smtClean="0"/>
              <a:t>)</a:t>
            </a:r>
          </a:p>
          <a:p>
            <a:endParaRPr lang="da-DK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00" y="2708920"/>
            <a:ext cx="3876675" cy="2847975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04799" y="1471075"/>
            <a:ext cx="8965963" cy="6785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Радиоволны </a:t>
            </a:r>
            <a:r>
              <a:rPr lang="ru-RU" sz="2800" dirty="0"/>
              <a:t>характеризуются длиной и частотой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77006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01752" y="1700808"/>
            <a:ext cx="283008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Однозначного ответа нет</a:t>
            </a: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Каждому нравится свое определенное сочетание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параметров.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225523" y="1700808"/>
            <a:ext cx="309634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Baofeng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BF-A58</a:t>
            </a:r>
            <a:endParaRPr kumimoji="0" lang="da-D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923" y="1700808"/>
            <a:ext cx="2664296" cy="34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31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выбрать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275958" y="1715046"/>
            <a:ext cx="422403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Антенна. </a:t>
            </a:r>
            <a:br>
              <a:rPr lang="ru-RU" sz="2400" dirty="0" smtClean="0">
                <a:solidFill>
                  <a:srgbClr val="4E3B30"/>
                </a:solidFill>
              </a:rPr>
            </a:br>
            <a:r>
              <a:rPr lang="ru-RU" sz="2400" dirty="0" smtClean="0">
                <a:solidFill>
                  <a:srgbClr val="4E3B30"/>
                </a:solidFill>
              </a:rPr>
              <a:t>Длина </a:t>
            </a:r>
            <a:r>
              <a:rPr lang="ru-RU" sz="2400" dirty="0">
                <a:solidFill>
                  <a:srgbClr val="4E3B30"/>
                </a:solidFill>
              </a:rPr>
              <a:t>– не </a:t>
            </a:r>
            <a:r>
              <a:rPr lang="ru-RU" sz="2400" dirty="0" smtClean="0">
                <a:solidFill>
                  <a:srgbClr val="4E3B30"/>
                </a:solidFill>
              </a:rPr>
              <a:t>главное</a:t>
            </a:r>
            <a:endParaRPr lang="ru-RU" sz="2400" dirty="0">
              <a:solidFill>
                <a:srgbClr val="4E3B3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Мощность передачи</a:t>
            </a: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поток </a:t>
            </a:r>
            <a:r>
              <a:rPr lang="ru-RU" sz="2400" dirty="0">
                <a:solidFill>
                  <a:srgbClr val="4E3B30"/>
                </a:solidFill>
              </a:rPr>
              <a:t>мощности обратно пропорционален квадрату </a:t>
            </a:r>
            <a:r>
              <a:rPr lang="ru-RU" sz="2400" dirty="0" smtClean="0">
                <a:solidFill>
                  <a:srgbClr val="4E3B30"/>
                </a:solidFill>
              </a:rPr>
              <a:t>расстояния</a:t>
            </a:r>
          </a:p>
          <a:p>
            <a:pPr marL="800100" lvl="1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4E3B30"/>
                </a:solidFill>
              </a:rPr>
              <a:t>Важна </a:t>
            </a:r>
            <a:r>
              <a:rPr lang="ru-RU" sz="2400" dirty="0">
                <a:solidFill>
                  <a:srgbClr val="4E3B30"/>
                </a:solidFill>
              </a:rPr>
              <a:t>не только передача, но и приём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355976" y="1715046"/>
            <a:ext cx="312213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Наша рекомендация: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400" b="1" dirty="0" err="1" smtClean="0">
                <a:solidFill>
                  <a:schemeClr val="tx2"/>
                </a:solidFill>
              </a:rPr>
              <a:t>Retevis</a:t>
            </a:r>
            <a:r>
              <a:rPr lang="en-US" sz="2400" b="1" dirty="0" smtClean="0">
                <a:solidFill>
                  <a:schemeClr val="tx2"/>
                </a:solidFill>
              </a:rPr>
              <a:t> RHD--771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15" r="34975"/>
          <a:stretch/>
        </p:blipFill>
        <p:spPr>
          <a:xfrm>
            <a:off x="7404376" y="1998108"/>
            <a:ext cx="1584176" cy="48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Эксплуатация</a:t>
            </a:r>
            <a:r>
              <a:rPr lang="da-DK" dirty="0" smtClean="0"/>
              <a:t>:</a:t>
            </a:r>
            <a:endParaRPr lang="da-D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374023"/>
              </p:ext>
            </p:extLst>
          </p:nvPr>
        </p:nvGraphicFramePr>
        <p:xfrm>
          <a:off x="448816" y="1554163"/>
          <a:ext cx="83716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2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Знания и умения</a:t>
            </a: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знания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Минимальные необходимые знания:</a:t>
            </a:r>
          </a:p>
          <a:p>
            <a:r>
              <a:rPr lang="ru-RU" sz="2400" dirty="0" smtClean="0"/>
              <a:t>Умение </a:t>
            </a:r>
            <a:r>
              <a:rPr lang="ru-RU" sz="2400" dirty="0"/>
              <a:t>включать/выключать </a:t>
            </a:r>
            <a:r>
              <a:rPr lang="ru-RU" sz="2400" dirty="0" smtClean="0"/>
              <a:t>радиостанцию</a:t>
            </a:r>
            <a:endParaRPr lang="ru-RU" sz="2400" dirty="0"/>
          </a:p>
          <a:p>
            <a:r>
              <a:rPr lang="ru-RU" sz="2400" dirty="0" smtClean="0"/>
              <a:t>Знать</a:t>
            </a:r>
            <a:r>
              <a:rPr lang="ru-RU" sz="2400" dirty="0"/>
              <a:t>, как вести </a:t>
            </a:r>
            <a:r>
              <a:rPr lang="ru-RU" sz="2400" dirty="0" smtClean="0"/>
              <a:t>переговоры</a:t>
            </a:r>
            <a:endParaRPr lang="ru-RU" sz="2400" dirty="0"/>
          </a:p>
          <a:p>
            <a:r>
              <a:rPr lang="ru-RU" sz="2400" dirty="0" smtClean="0"/>
              <a:t>Смена </a:t>
            </a:r>
            <a:r>
              <a:rPr lang="ru-RU" sz="2400" dirty="0"/>
              <a:t>частоты на </a:t>
            </a:r>
            <a:r>
              <a:rPr lang="ru-RU" sz="2400" dirty="0" smtClean="0"/>
              <a:t>необходимую</a:t>
            </a:r>
            <a:endParaRPr lang="ru-RU" sz="2400" dirty="0"/>
          </a:p>
          <a:p>
            <a:r>
              <a:rPr lang="ru-RU" sz="2400" dirty="0" smtClean="0"/>
              <a:t>Знать</a:t>
            </a:r>
            <a:r>
              <a:rPr lang="ru-RU" sz="2400" dirty="0"/>
              <a:t>, как заблокировать/разблокировать </a:t>
            </a:r>
            <a:r>
              <a:rPr lang="ru-RU" sz="2400" dirty="0" smtClean="0"/>
              <a:t>рацию</a:t>
            </a:r>
            <a:endParaRPr lang="ru-RU" sz="2400" dirty="0"/>
          </a:p>
          <a:p>
            <a:r>
              <a:rPr lang="ru-RU" sz="2400" dirty="0" smtClean="0"/>
              <a:t>Установка </a:t>
            </a:r>
            <a:r>
              <a:rPr lang="ru-RU" sz="2400" dirty="0"/>
              <a:t>максимальной/минимальной мощности </a:t>
            </a:r>
            <a:r>
              <a:rPr lang="ru-RU" sz="2400" dirty="0" smtClean="0"/>
              <a:t>рации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12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функции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89039"/>
              </p:ext>
            </p:extLst>
          </p:nvPr>
        </p:nvGraphicFramePr>
        <p:xfrm>
          <a:off x="399728" y="1196752"/>
          <a:ext cx="8496943" cy="5614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312"/>
                <a:gridCol w="2561412"/>
                <a:gridCol w="5172219"/>
              </a:tblGrid>
              <a:tr h="736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в меню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Функция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Описание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SQL (</a:t>
                      </a:r>
                      <a:r>
                        <a:rPr lang="ru-RU" sz="1300" dirty="0" err="1">
                          <a:effectLst/>
                        </a:rPr>
                        <a:t>SQuelch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r>
                        <a:rPr lang="ru-RU" sz="1300" dirty="0" err="1">
                          <a:effectLst/>
                        </a:rPr>
                        <a:t>Level</a:t>
                      </a:r>
                      <a:r>
                        <a:rPr lang="ru-RU" sz="1300" dirty="0">
                          <a:effectLst/>
                        </a:rPr>
                        <a:t>) 0-9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</a:rPr>
                        <a:t>Шумоподавитель</a:t>
                      </a:r>
                      <a:r>
                        <a:rPr lang="ru-RU" sz="1300" dirty="0">
                          <a:effectLst/>
                        </a:rPr>
                        <a:t>. Уровень 0 означает, что он выключен; а при 9 он открывается только при очень качественном и сильном сигнале. Подбирается опытным путём.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Оптимально 2-4.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TXP</a:t>
                      </a:r>
                      <a:r>
                        <a:rPr lang="ru-RU" sz="1300">
                          <a:effectLst/>
                        </a:rPr>
                        <a:t> (</a:t>
                      </a:r>
                      <a:r>
                        <a:rPr lang="en-US" sz="1300">
                          <a:effectLst/>
                        </a:rPr>
                        <a:t>Transmit Power</a:t>
                      </a:r>
                      <a:r>
                        <a:rPr lang="ru-RU" sz="1300">
                          <a:effectLst/>
                        </a:rPr>
                        <a:t>) </a:t>
                      </a:r>
                      <a:r>
                        <a:rPr lang="en-US" sz="1300">
                          <a:effectLst/>
                        </a:rPr>
                        <a:t>HIGH</a:t>
                      </a:r>
                      <a:r>
                        <a:rPr lang="ru-RU" sz="1300">
                          <a:effectLst/>
                        </a:rPr>
                        <a:t>/</a:t>
                      </a:r>
                      <a:r>
                        <a:rPr lang="en-US" sz="1300">
                          <a:effectLst/>
                        </a:rPr>
                        <a:t>LOW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Мощность передатчика высокая/низкая. При установке низкой мощности на экране будет включен индикатор 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При дальних расстояниях – </a:t>
                      </a:r>
                      <a:r>
                        <a:rPr lang="en-US" sz="1300" b="1" dirty="0">
                          <a:effectLst/>
                        </a:rPr>
                        <a:t>High</a:t>
                      </a:r>
                      <a:r>
                        <a:rPr lang="ru-RU" sz="1300" b="1" dirty="0">
                          <a:effectLst/>
                        </a:rPr>
                        <a:t>, при близких рекомендуется </a:t>
                      </a:r>
                      <a:r>
                        <a:rPr lang="en-US" sz="1300" b="1" dirty="0">
                          <a:effectLst/>
                        </a:rPr>
                        <a:t>Low</a:t>
                      </a:r>
                      <a:endParaRPr lang="ru-RU" sz="13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Не забываем переключать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661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SAVE (Battery save) OFF/1/2/3/4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Степень экономии батареи. OFF — режим экономии отключен, 4 — самый экономичный режим. Оптимально — 3, но многое зависит от условий применения рации.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450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TDR (Dual watch/dual reception) OFF/ON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Двойное сканирование. Сканируется две частоты по очереди.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387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BEEP (Keypad beep) OFF/ON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Звуковое сопровождение нажатых клавиш.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872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TOT (Transmission timer) 15/30/45/60.../585/600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Принудительное отключение передатчика. Значения выставляются в секундах. Помогает избежать перегрева рации при использовании не качественных антенн.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Рекомендуется 30-60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450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ROGER (tone end of transmission) ON/OFF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Сигнал завершения передачи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Нужно - </a:t>
                      </a:r>
                      <a:r>
                        <a:rPr lang="en-US" sz="1300" b="1" dirty="0">
                          <a:effectLst/>
                        </a:rPr>
                        <a:t>Off</a:t>
                      </a:r>
                      <a:r>
                        <a:rPr lang="ru-RU" sz="1300" b="1" dirty="0">
                          <a:effectLst/>
                        </a:rPr>
                        <a:t>.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  <a:tr h="23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RESET (Restore to default setting)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Сброс настроек рации к заводским установкам.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85" marR="17985" marT="17985" marB="1798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56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7968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ты приезжаешь на поиски со своей рацией, то, </a:t>
            </a:r>
            <a:r>
              <a:rPr lang="ru-RU" sz="2800" dirty="0" smtClean="0"/>
              <a:t>заранее </a:t>
            </a:r>
            <a:r>
              <a:rPr lang="ru-RU" sz="2800" dirty="0"/>
              <a:t>перед поиском убедись, что</a:t>
            </a:r>
          </a:p>
          <a:p>
            <a:r>
              <a:rPr lang="ru-RU" sz="2400" dirty="0" smtClean="0"/>
              <a:t>радиостанция </a:t>
            </a:r>
            <a:r>
              <a:rPr lang="ru-RU" sz="2400" dirty="0"/>
              <a:t>заряжена и работает,</a:t>
            </a:r>
          </a:p>
          <a:p>
            <a:r>
              <a:rPr lang="ru-RU" sz="2400" dirty="0" smtClean="0"/>
              <a:t>умеет </a:t>
            </a:r>
            <a:r>
              <a:rPr lang="ru-RU" sz="2400" dirty="0"/>
              <a:t>работать в диапазоне LPD </a:t>
            </a:r>
            <a:endParaRPr lang="ru-RU" sz="2400" dirty="0" smtClean="0"/>
          </a:p>
          <a:p>
            <a:pPr marL="363538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на частоте 433,625 МГц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 smtClean="0"/>
              <a:t>ты </a:t>
            </a:r>
            <a:r>
              <a:rPr lang="ru-RU" sz="2400" dirty="0"/>
              <a:t>умеешь настраивать свою радиостанцию, чтобы не отвлекать на ее настройку на поисках своих </a:t>
            </a:r>
            <a:r>
              <a:rPr lang="ru-RU" sz="2400" dirty="0" err="1"/>
              <a:t>соотрядников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у тебя есть </a:t>
            </a:r>
            <a:r>
              <a:rPr lang="ru-RU" sz="2400" dirty="0" smtClean="0"/>
              <a:t>вопросы, то задай их заблаговременно </a:t>
            </a:r>
            <a:r>
              <a:rPr lang="ru-RU" sz="2400" dirty="0"/>
              <a:t>перед поисками.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13813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6504" y="16288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уверенной работы нужно соблюдать </a:t>
            </a:r>
            <a:r>
              <a:rPr lang="ru-RU" sz="2800" dirty="0" smtClean="0"/>
              <a:t>правила</a:t>
            </a:r>
            <a:r>
              <a:rPr lang="ru-RU" sz="2800" dirty="0"/>
              <a:t>: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переговорах держи стацию в руке вертикально перед </a:t>
            </a:r>
            <a:r>
              <a:rPr lang="ru-RU" sz="2400" dirty="0" smtClean="0"/>
              <a:t>собой</a:t>
            </a:r>
            <a:endParaRPr lang="ru-RU" sz="2400" dirty="0"/>
          </a:p>
          <a:p>
            <a:r>
              <a:rPr lang="ru-RU" sz="2400" dirty="0" smtClean="0"/>
              <a:t>желательно </a:t>
            </a:r>
            <a:r>
              <a:rPr lang="ru-RU" sz="2400" dirty="0"/>
              <a:t>(если возможно) стоять лицом (антенной станции) в сторону принимающей </a:t>
            </a:r>
            <a:r>
              <a:rPr lang="ru-RU" sz="2400" dirty="0" smtClean="0"/>
              <a:t>стороны</a:t>
            </a:r>
            <a:endParaRPr lang="ru-RU" sz="2400" dirty="0"/>
          </a:p>
          <a:p>
            <a:r>
              <a:rPr lang="ru-RU" sz="2400" dirty="0" smtClean="0"/>
              <a:t>располагаться </a:t>
            </a:r>
            <a:r>
              <a:rPr lang="ru-RU" sz="2400" dirty="0"/>
              <a:t>следует на возвышенности, вне препятствий распространения радиоволн (большие камни, стены и пр</a:t>
            </a:r>
            <a:r>
              <a:rPr lang="ru-RU" sz="2400" dirty="0" smtClean="0"/>
              <a:t>.)</a:t>
            </a:r>
            <a:endParaRPr lang="ru-RU" sz="2400" dirty="0"/>
          </a:p>
          <a:p>
            <a:r>
              <a:rPr lang="ru-RU" sz="2400" dirty="0" smtClean="0"/>
              <a:t>антенна </a:t>
            </a:r>
            <a:r>
              <a:rPr lang="ru-RU" sz="2400" dirty="0"/>
              <a:t>должна располагаться как можно выше, носи рацию не на бедре, а на груди, рюкзаке, разгрузочном </a:t>
            </a:r>
            <a:r>
              <a:rPr lang="ru-RU" sz="2400" dirty="0" smtClean="0"/>
              <a:t>жилете</a:t>
            </a:r>
            <a:endParaRPr lang="ru-RU" sz="2400" dirty="0"/>
          </a:p>
          <a:p>
            <a:r>
              <a:rPr lang="ru-RU" sz="2400" dirty="0" smtClean="0"/>
              <a:t>при </a:t>
            </a:r>
            <a:r>
              <a:rPr lang="ru-RU" sz="2400" dirty="0"/>
              <a:t>плохой радиосвязи попробуй сменить свое расположение, отойди на несколько шагов, поднимись выше, покрутись - ищи место, где связь будет </a:t>
            </a:r>
            <a:r>
              <a:rPr lang="ru-RU" sz="2400" dirty="0" smtClean="0"/>
              <a:t>лучше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47018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181" y="1459203"/>
            <a:ext cx="8686800" cy="54459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 smtClean="0"/>
              <a:t>Чтобы </a:t>
            </a:r>
            <a:r>
              <a:rPr lang="ru-RU" sz="5100" dirty="0"/>
              <a:t>рация служила долго верой и </a:t>
            </a:r>
            <a:r>
              <a:rPr lang="ru-RU" sz="5100" dirty="0" smtClean="0"/>
              <a:t>правдой:</a:t>
            </a:r>
            <a:endParaRPr lang="ru-RU" sz="5100" dirty="0"/>
          </a:p>
          <a:p>
            <a:r>
              <a:rPr lang="ru-RU" sz="4400" dirty="0" smtClean="0"/>
              <a:t>Категорически </a:t>
            </a:r>
            <a:r>
              <a:rPr lang="ru-RU" sz="4400" dirty="0"/>
              <a:t>нельзя включать рацию без антенны. Иначе она </a:t>
            </a:r>
            <a:r>
              <a:rPr lang="ru-RU" sz="4400" dirty="0" smtClean="0"/>
              <a:t>перегорит</a:t>
            </a:r>
            <a:endParaRPr lang="ru-RU" sz="4400" dirty="0"/>
          </a:p>
          <a:p>
            <a:r>
              <a:rPr lang="ru-RU" sz="4400" dirty="0" smtClean="0"/>
              <a:t>Антенна </a:t>
            </a:r>
            <a:r>
              <a:rPr lang="ru-RU" sz="4400" dirty="0"/>
              <a:t>в рации одна из самых важных </a:t>
            </a:r>
            <a:r>
              <a:rPr lang="ru-RU" sz="4400" dirty="0" smtClean="0"/>
              <a:t>частей</a:t>
            </a:r>
            <a:r>
              <a:rPr lang="ru-RU" sz="4400" dirty="0"/>
              <a:t>.</a:t>
            </a:r>
            <a:r>
              <a:rPr lang="ru-RU" sz="4400" dirty="0" smtClean="0"/>
              <a:t> Относись </a:t>
            </a:r>
            <a:r>
              <a:rPr lang="ru-RU" sz="4400" dirty="0"/>
              <a:t>к ней </a:t>
            </a:r>
            <a:r>
              <a:rPr lang="ru-RU" sz="4400" dirty="0" smtClean="0"/>
              <a:t>бережно</a:t>
            </a:r>
            <a:endParaRPr lang="ru-RU" sz="4400" dirty="0"/>
          </a:p>
          <a:p>
            <a:r>
              <a:rPr lang="ru-RU" sz="4400" dirty="0" smtClean="0"/>
              <a:t>Перевози рацию </a:t>
            </a:r>
            <a:r>
              <a:rPr lang="ru-RU" sz="4400" dirty="0"/>
              <a:t>в разобранном виде с вынутым аккумулятором и отсоединенной антенной.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При </a:t>
            </a:r>
            <a:r>
              <a:rPr lang="ru-RU" sz="4400" dirty="0"/>
              <a:t>этом порядок разборки рации следующий:</a:t>
            </a:r>
          </a:p>
          <a:p>
            <a:pPr lvl="1"/>
            <a:r>
              <a:rPr lang="ru-RU" sz="3300" dirty="0" smtClean="0"/>
              <a:t>выключаем рацию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отсоединяем антенну</a:t>
            </a:r>
            <a:endParaRPr lang="ru-RU" sz="3300" dirty="0"/>
          </a:p>
          <a:p>
            <a:r>
              <a:rPr lang="ru-RU" sz="4400" dirty="0"/>
              <a:t>Порядок сборки обратный:</a:t>
            </a:r>
          </a:p>
          <a:p>
            <a:pPr lvl="1"/>
            <a:r>
              <a:rPr lang="ru-RU" sz="3300" dirty="0" smtClean="0"/>
              <a:t>присоединяем антенну</a:t>
            </a:r>
            <a:endParaRPr lang="ru-RU" sz="3300" dirty="0"/>
          </a:p>
          <a:p>
            <a:pPr lvl="1"/>
            <a:r>
              <a:rPr lang="ru-RU" sz="3300" dirty="0" smtClean="0"/>
              <a:t>присоединяем аккумулятор</a:t>
            </a:r>
            <a:endParaRPr lang="ru-RU" sz="3300" dirty="0"/>
          </a:p>
          <a:p>
            <a:pPr lvl="1"/>
            <a:r>
              <a:rPr lang="ru-RU" sz="3300" dirty="0" smtClean="0"/>
              <a:t>включаем рацию</a:t>
            </a:r>
            <a:endParaRPr lang="ru-RU" sz="3300" dirty="0"/>
          </a:p>
          <a:p>
            <a:r>
              <a:rPr lang="ru-RU" sz="4400" dirty="0" smtClean="0"/>
              <a:t>Береги </a:t>
            </a:r>
            <a:r>
              <a:rPr lang="ru-RU" sz="4400" dirty="0"/>
              <a:t>рацию от влаги, не роняй ее в воду, не оставляй под дождем, даже если считается, что она с </a:t>
            </a:r>
            <a:r>
              <a:rPr lang="ru-RU" sz="4400" dirty="0" err="1" smtClean="0"/>
              <a:t>водозащитой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2670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РАДИОволны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Частота выражается в герцах (Гц), килогерцах (кГц), мегагерцах (МГц) или гигагерцах (ГГц). </a:t>
            </a:r>
            <a:endParaRPr lang="en-US" sz="3400" dirty="0" smtClean="0"/>
          </a:p>
          <a:p>
            <a:r>
              <a:rPr lang="ru-RU" sz="3400" dirty="0" smtClean="0"/>
              <a:t>Длина и частота радиоволны обратно пропорциональны друг другу, поэтому соответствие между частотой и длиной волны выражается следующей формулой:</a:t>
            </a:r>
          </a:p>
          <a:p>
            <a:pPr marL="0" indent="0">
              <a:buNone/>
            </a:pPr>
            <a:r>
              <a:rPr lang="ru-RU" sz="5200" b="1" dirty="0" smtClean="0"/>
              <a:t>F = C / L</a:t>
            </a:r>
            <a:endParaRPr lang="ru-RU" sz="5200" dirty="0" smtClean="0"/>
          </a:p>
          <a:p>
            <a:pPr marL="266700" lvl="1" indent="0">
              <a:buNone/>
            </a:pPr>
            <a:r>
              <a:rPr lang="ru-RU" dirty="0" smtClean="0"/>
              <a:t>где: F – радиочастота, Гц,</a:t>
            </a:r>
          </a:p>
          <a:p>
            <a:pPr marL="266700" lvl="1" indent="0">
              <a:buNone/>
            </a:pPr>
            <a:r>
              <a:rPr lang="ru-RU" dirty="0" smtClean="0"/>
              <a:t>С – скорость света, равная 300 000 км/с,</a:t>
            </a:r>
          </a:p>
          <a:p>
            <a:pPr marL="266700" lvl="1" indent="0">
              <a:buNone/>
            </a:pPr>
            <a:r>
              <a:rPr lang="ru-RU" dirty="0" smtClean="0"/>
              <a:t>L – длина волны, м.</a:t>
            </a:r>
          </a:p>
          <a:p>
            <a:r>
              <a:rPr lang="ru-RU" sz="3400" dirty="0" smtClean="0"/>
              <a:t>При практическом использовании для взаимосвязи частоты и длины радиоволны можно использовать следующую формулу: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F (МГц) = 300/ L (м)</a:t>
            </a:r>
          </a:p>
          <a:p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Практические советы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181" y="1459203"/>
            <a:ext cx="8686800" cy="54459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/>
              <a:t>Помни</a:t>
            </a:r>
            <a:r>
              <a:rPr lang="ru-RU" sz="6000" dirty="0"/>
              <a:t>, что тебя слышат все, кто находится рядом и в отдалении на твоей частоте. Ч</a:t>
            </a:r>
            <a:r>
              <a:rPr lang="ru-RU" sz="6000" dirty="0" smtClean="0"/>
              <a:t>тобы не мешать соблюда</a:t>
            </a:r>
            <a:r>
              <a:rPr lang="ru-RU" sz="6000" dirty="0"/>
              <a:t>й</a:t>
            </a:r>
            <a:r>
              <a:rPr lang="ru-RU" sz="6000" dirty="0" smtClean="0"/>
              <a:t> правила</a:t>
            </a:r>
            <a:r>
              <a:rPr lang="ru-RU" sz="6000" dirty="0"/>
              <a:t>:</a:t>
            </a:r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ведутся исключительно по делу. Не засоряй эфир личными сообщениями, не относящимися к </a:t>
            </a:r>
            <a:r>
              <a:rPr lang="ru-RU" sz="5000" dirty="0" smtClean="0"/>
              <a:t>поискам</a:t>
            </a:r>
            <a:endParaRPr lang="ru-RU" sz="5000" dirty="0"/>
          </a:p>
          <a:p>
            <a:r>
              <a:rPr lang="ru-RU" sz="5000" dirty="0" smtClean="0"/>
              <a:t>Прежде </a:t>
            </a:r>
            <a:r>
              <a:rPr lang="ru-RU" sz="5000" dirty="0"/>
              <a:t>чем что-то сказать в эфир подумай и сформулируй мысль в голове. </a:t>
            </a:r>
            <a:r>
              <a:rPr lang="ru-RU" sz="5000" dirty="0" err="1"/>
              <a:t>МЭкание</a:t>
            </a:r>
            <a:r>
              <a:rPr lang="ru-RU" sz="5000" dirty="0"/>
              <a:t> и </a:t>
            </a:r>
            <a:r>
              <a:rPr lang="ru-RU" sz="5000" dirty="0" err="1"/>
              <a:t>БЭкание</a:t>
            </a:r>
            <a:r>
              <a:rPr lang="ru-RU" sz="5000" dirty="0"/>
              <a:t> в эфире раздражает и мешает. Говори четко свое </a:t>
            </a:r>
            <a:r>
              <a:rPr lang="ru-RU" sz="5000" dirty="0" smtClean="0"/>
              <a:t>сообщение</a:t>
            </a:r>
            <a:endParaRPr lang="ru-RU" sz="5000" dirty="0"/>
          </a:p>
          <a:p>
            <a:r>
              <a:rPr lang="ru-RU" sz="5000" dirty="0" smtClean="0"/>
              <a:t>Дождись </a:t>
            </a:r>
            <a:r>
              <a:rPr lang="ru-RU" sz="5000" dirty="0"/>
              <a:t>паузы в радиопереговорах. Не нужно никого перекрикивать.</a:t>
            </a:r>
          </a:p>
          <a:p>
            <a:r>
              <a:rPr lang="ru-RU" sz="5000" dirty="0" smtClean="0"/>
              <a:t>Нажми </a:t>
            </a:r>
            <a:r>
              <a:rPr lang="ru-RU" sz="5000" dirty="0"/>
              <a:t>на кнопку передачи, подожди 2-3 секунды и говори. После окончания сообщения подожди 2-3 секунды и отпусти </a:t>
            </a:r>
            <a:r>
              <a:rPr lang="ru-RU" sz="5000" dirty="0" smtClean="0"/>
              <a:t>кнопку</a:t>
            </a:r>
            <a:endParaRPr lang="ru-RU" sz="5000" dirty="0"/>
          </a:p>
          <a:p>
            <a:r>
              <a:rPr lang="ru-RU" sz="5000" dirty="0" smtClean="0"/>
              <a:t>Если </a:t>
            </a:r>
            <a:r>
              <a:rPr lang="ru-RU" sz="5000" dirty="0"/>
              <a:t>у тебя очень важное сообщение и нужен срочно радиоэфир, то дождись паузы в переговорах и скажи «БРЭК». После установки тишины в эфире передай свое </a:t>
            </a:r>
            <a:r>
              <a:rPr lang="ru-RU" sz="5000" dirty="0" smtClean="0"/>
              <a:t>сообщение</a:t>
            </a:r>
            <a:endParaRPr lang="ru-RU" sz="5000" dirty="0"/>
          </a:p>
          <a:p>
            <a:pPr marL="0" indent="0" defTabSz="363538">
              <a:buNone/>
            </a:pPr>
            <a:r>
              <a:rPr lang="ru-RU" sz="5000" dirty="0" smtClean="0"/>
              <a:t>	Пользуйся </a:t>
            </a:r>
            <a:r>
              <a:rPr lang="ru-RU" sz="5000" dirty="0"/>
              <a:t>этим в крайних </a:t>
            </a:r>
            <a:r>
              <a:rPr lang="ru-RU" sz="5000" dirty="0" smtClean="0"/>
              <a:t>случаях</a:t>
            </a:r>
            <a:endParaRPr lang="ru-RU" sz="5000" dirty="0"/>
          </a:p>
          <a:p>
            <a:r>
              <a:rPr lang="ru-RU" sz="5000" dirty="0" smtClean="0"/>
              <a:t>Радиопереговоры </a:t>
            </a:r>
            <a:r>
              <a:rPr lang="ru-RU" sz="5000" dirty="0"/>
              <a:t>от поисковой группы («лисы») ведет один человек (как правило сам старший группы, но он может делегировать это любому другому участнику </a:t>
            </a:r>
            <a:r>
              <a:rPr lang="ru-RU" sz="5000" dirty="0" smtClean="0"/>
              <a:t>группы</a:t>
            </a:r>
            <a:endParaRPr lang="ru-RU" sz="5000" dirty="0"/>
          </a:p>
          <a:p>
            <a:r>
              <a:rPr lang="ru-RU" sz="5000" dirty="0" smtClean="0"/>
              <a:t>При </a:t>
            </a:r>
            <a:r>
              <a:rPr lang="ru-RU" sz="5000" dirty="0"/>
              <a:t>работе на отклик соблюдай радиомолчание, не мешай другим </a:t>
            </a:r>
            <a:r>
              <a:rPr lang="ru-RU" sz="5000" dirty="0" smtClean="0"/>
              <a:t>группам</a:t>
            </a:r>
            <a:endParaRPr lang="ru-RU" sz="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640477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663821"/>
          </a:xfrm>
        </p:spPr>
        <p:txBody>
          <a:bodyPr/>
          <a:lstStyle/>
          <a:p>
            <a:r>
              <a:rPr lang="ru-RU" dirty="0" smtClean="0"/>
              <a:t>Введение в радиосвязь</a:t>
            </a:r>
            <a:endParaRPr lang="da-DK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1687" y="5328867"/>
            <a:ext cx="8458200" cy="48235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старших поисковых групп</a:t>
            </a:r>
            <a:endParaRPr lang="da-DK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2640" y="980728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928" y="958145"/>
            <a:ext cx="6643569" cy="53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18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05"/>
            <a:ext cx="1162050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2640" y="980728"/>
            <a:ext cx="5453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565503"/>
            <a:ext cx="5472608" cy="374195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44" y="5445224"/>
            <a:ext cx="8458200" cy="663821"/>
          </a:xfrm>
        </p:spPr>
        <p:txBody>
          <a:bodyPr/>
          <a:lstStyle/>
          <a:p>
            <a:r>
              <a:rPr lang="ru-RU" dirty="0" smtClean="0"/>
              <a:t>Это магия!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206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РАСПРОСТРАНЕНИЕ РАДИОВОЛН</a:t>
            </a:r>
            <a:br>
              <a:rPr lang="ru-RU" b="1" dirty="0" smtClean="0"/>
            </a:br>
            <a:endParaRPr lang="da-D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радиоволн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Дальность радиосвязи зависит от большого </a:t>
            </a:r>
            <a:r>
              <a:rPr lang="ru-RU" dirty="0" smtClean="0"/>
              <a:t>числа факторов:</a:t>
            </a:r>
          </a:p>
          <a:p>
            <a:pPr lvl="1"/>
            <a:r>
              <a:rPr lang="ru-RU" dirty="0" smtClean="0"/>
              <a:t>Используемый </a:t>
            </a:r>
            <a:r>
              <a:rPr lang="ru-RU" dirty="0"/>
              <a:t>частотный </a:t>
            </a:r>
            <a:r>
              <a:rPr lang="ru-RU" dirty="0" smtClean="0"/>
              <a:t>диапазон</a:t>
            </a:r>
          </a:p>
          <a:p>
            <a:pPr lvl="1"/>
            <a:r>
              <a:rPr lang="ru-RU" dirty="0" smtClean="0"/>
              <a:t>Рельеф местности</a:t>
            </a:r>
          </a:p>
          <a:p>
            <a:pPr lvl="1"/>
            <a:r>
              <a:rPr lang="ru-RU" dirty="0" smtClean="0"/>
              <a:t>Тип</a:t>
            </a:r>
            <a:r>
              <a:rPr lang="ru-RU" dirty="0"/>
              <a:t>, конструкция и высота установки </a:t>
            </a:r>
            <a:r>
              <a:rPr lang="ru-RU" dirty="0" smtClean="0"/>
              <a:t>антенн</a:t>
            </a:r>
          </a:p>
          <a:p>
            <a:pPr lvl="1"/>
            <a:r>
              <a:rPr lang="ru-RU" dirty="0" smtClean="0"/>
              <a:t>Электромагнитная обстановка</a:t>
            </a:r>
          </a:p>
          <a:p>
            <a:pPr lvl="1"/>
            <a:r>
              <a:rPr lang="ru-RU" dirty="0" smtClean="0"/>
              <a:t>Параметры </a:t>
            </a:r>
            <a:r>
              <a:rPr lang="ru-RU" dirty="0"/>
              <a:t>приемопередающего </a:t>
            </a:r>
            <a:r>
              <a:rPr lang="ru-RU" dirty="0" smtClean="0"/>
              <a:t>оборудования</a:t>
            </a:r>
            <a:endParaRPr lang="en-US" dirty="0" smtClean="0"/>
          </a:p>
          <a:p>
            <a:pPr lvl="1"/>
            <a:r>
              <a:rPr lang="ru-RU" dirty="0" smtClean="0"/>
              <a:t>Погода</a:t>
            </a:r>
            <a:endParaRPr lang="ru-RU" dirty="0"/>
          </a:p>
          <a:p>
            <a:r>
              <a:rPr lang="ru-RU" dirty="0"/>
              <a:t>Точно дальность радиосвязи может быть определена только экспериментальным </a:t>
            </a:r>
            <a:r>
              <a:rPr lang="ru-RU" dirty="0" smtClean="0"/>
              <a:t>путем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радиоволн</a:t>
            </a:r>
            <a:endParaRPr lang="da-DK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20764"/>
              </p:ext>
            </p:extLst>
          </p:nvPr>
        </p:nvGraphicFramePr>
        <p:xfrm>
          <a:off x="395536" y="2231503"/>
          <a:ext cx="8555868" cy="4454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967"/>
                <a:gridCol w="2138967"/>
                <a:gridCol w="2138967"/>
                <a:gridCol w="2138967"/>
              </a:tblGrid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Диапазон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частот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диапазона частот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диапазона волн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Длина волны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Очень низкие частоты (ОНЧ)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Мириаметровые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100–10 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Низкие частоты (НЧ)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Километровые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кГц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Средние частоты (СЧ)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Гектометровые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1–0.1 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55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МГц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Высокие частоты (ВЧ)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Декаметровые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100–10 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30–300 МГц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Очень высокие частоты (ОВЧ)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Метровые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10–1 м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300–3000 МГц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Ультравысокие частоты (УВЧ)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Дециметровые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1–0.1 м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3–30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Сверхвысокие частоты (СВЧ)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Сантиметровые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см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30–300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Крайневысокие частоты (КВЧ)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10–1 мм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2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300–3000 ГГц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Гипервысокие частоты (ГВЧ)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Децимиллиметровые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1–0.1 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48556"/>
            <a:ext cx="8646604" cy="97134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Спектр </a:t>
            </a:r>
            <a:r>
              <a:rPr lang="ru-RU" sz="2800" dirty="0"/>
              <a:t>радиоволн, применяемых в радиосвязи, разбит на диапазоны: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</a:t>
            </a:r>
            <a:r>
              <a:rPr lang="ru-RU" dirty="0"/>
              <a:t>радиоволн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5512" y="1935996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возможность одновременной работы без взаимных помех большого количества радиостанций и хорошая помехозащищенность во время ионосферных возмущений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омпактные и доступные средства радиосвязи</a:t>
            </a:r>
          </a:p>
          <a:p>
            <a:r>
              <a:rPr lang="ru-RU" sz="2400" dirty="0" smtClean="0"/>
              <a:t>распространяются </a:t>
            </a:r>
            <a:r>
              <a:rPr lang="ru-RU" sz="2400" dirty="0"/>
              <a:t>в нижних слоях </a:t>
            </a:r>
            <a:r>
              <a:rPr lang="ru-RU" sz="2400" dirty="0" smtClean="0"/>
              <a:t>атмосферы</a:t>
            </a:r>
            <a:r>
              <a:rPr lang="ru-RU" sz="2400" dirty="0"/>
              <a:t> </a:t>
            </a:r>
            <a:r>
              <a:rPr lang="ru-RU" sz="2400" dirty="0" smtClean="0"/>
              <a:t>только </a:t>
            </a:r>
            <a:r>
              <a:rPr lang="ru-RU" sz="2400" dirty="0"/>
              <a:t>поверхностным лучом почти </a:t>
            </a:r>
            <a:r>
              <a:rPr lang="ru-RU" sz="2400" dirty="0" smtClean="0"/>
              <a:t>прямолинейно</a:t>
            </a:r>
            <a:endParaRPr lang="ru-RU" sz="2400" dirty="0"/>
          </a:p>
          <a:p>
            <a:r>
              <a:rPr lang="ru-RU" sz="2400" dirty="0" smtClean="0"/>
              <a:t>применяются </a:t>
            </a:r>
            <a:r>
              <a:rPr lang="ru-RU" sz="2400" dirty="0"/>
              <a:t>для радиосвязи в пределах прямой</a:t>
            </a:r>
          </a:p>
          <a:p>
            <a:r>
              <a:rPr lang="ru-RU" sz="2400" dirty="0" smtClean="0"/>
              <a:t>не </a:t>
            </a:r>
            <a:r>
              <a:rPr lang="ru-RU" sz="2400" dirty="0"/>
              <a:t>огибают земную поверхность и крупные </a:t>
            </a:r>
            <a:r>
              <a:rPr lang="ru-RU" sz="2400" dirty="0" smtClean="0"/>
              <a:t>препятствия, не отражаются ионосферой, </a:t>
            </a:r>
            <a:r>
              <a:rPr lang="ru-RU" sz="2400" dirty="0"/>
              <a:t>а проходят сквозь нее,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41277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Основные </a:t>
            </a:r>
            <a:r>
              <a:rPr lang="ru-RU" sz="2800" dirty="0" smtClean="0">
                <a:solidFill>
                  <a:schemeClr val="tx2"/>
                </a:solidFill>
              </a:rPr>
              <a:t>особенности УКВ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46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5429</TotalTime>
  <Words>2256</Words>
  <Application>Microsoft Office PowerPoint</Application>
  <PresentationFormat>Экран (4:3)</PresentationFormat>
  <Paragraphs>578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Введение в радиосвязь</vt:lpstr>
      <vt:lpstr>РАДИОволны</vt:lpstr>
      <vt:lpstr>РАДИОволны</vt:lpstr>
      <vt:lpstr>РАДИОволны</vt:lpstr>
      <vt:lpstr>РАДИОволны</vt:lpstr>
      <vt:lpstr>РАСПРОСТРАНЕНИЕ РАДИОВОЛН </vt:lpstr>
      <vt:lpstr>Распространение радиоволн</vt:lpstr>
      <vt:lpstr>Распространение радиоволн</vt:lpstr>
      <vt:lpstr>Распространение радиоволн</vt:lpstr>
      <vt:lpstr>РАДИОЧАСТОТЫ</vt:lpstr>
      <vt:lpstr>РАДИОЧАСТОТЫ</vt:lpstr>
      <vt:lpstr>Презентация PowerPoint</vt:lpstr>
      <vt:lpstr>РАДИОволны</vt:lpstr>
      <vt:lpstr>Правовая информация</vt:lpstr>
      <vt:lpstr>Правовая информация</vt:lpstr>
      <vt:lpstr>Правовая информация</vt:lpstr>
      <vt:lpstr>Правовая информация</vt:lpstr>
      <vt:lpstr>Во время радиосвязи запрещается:</vt:lpstr>
      <vt:lpstr>Во время радиосвязи запрещается:</vt:lpstr>
      <vt:lpstr>Правовая информация</vt:lpstr>
      <vt:lpstr>РАДИОЧАСТОТЫ</vt:lpstr>
      <vt:lpstr>РАДИОЧАСТОТЫ</vt:lpstr>
      <vt:lpstr>РАДИОЧАСТОТЫ</vt:lpstr>
      <vt:lpstr>РАДИОЧАСТОТЫ</vt:lpstr>
      <vt:lpstr>РАДИОЧАСТОТЫ</vt:lpstr>
      <vt:lpstr>РАДИОЧАСТОТЫ</vt:lpstr>
      <vt:lpstr>ДИАПАЗОНЫ</vt:lpstr>
      <vt:lpstr>ДИАПАЗОНЫ</vt:lpstr>
      <vt:lpstr>За и Против:</vt:lpstr>
      <vt:lpstr>Средства радиосвязи </vt:lpstr>
      <vt:lpstr>типы радиостанций</vt:lpstr>
      <vt:lpstr>Профессиональные</vt:lpstr>
      <vt:lpstr>Презентация PowerPoint</vt:lpstr>
      <vt:lpstr>Любительские</vt:lpstr>
      <vt:lpstr>Презентация PowerPoint</vt:lpstr>
      <vt:lpstr>Безлицензиозные</vt:lpstr>
      <vt:lpstr>Презентация PowerPoint</vt:lpstr>
      <vt:lpstr>за и против</vt:lpstr>
      <vt:lpstr>что выбрать?</vt:lpstr>
      <vt:lpstr>что выбрать?</vt:lpstr>
      <vt:lpstr>что выбрать?</vt:lpstr>
      <vt:lpstr>Эксплуатация:</vt:lpstr>
      <vt:lpstr>Знания и умения</vt:lpstr>
      <vt:lpstr>Минимальные знания</vt:lpstr>
      <vt:lpstr>Важные функции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Практические советы</vt:lpstr>
      <vt:lpstr>Введение в радиосвязь</vt:lpstr>
      <vt:lpstr>Это магия!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LIZA ALERT</dc:title>
  <dc:creator>Toshiba</dc:creator>
  <cp:lastModifiedBy>Paul Chibisov</cp:lastModifiedBy>
  <cp:revision>358</cp:revision>
  <dcterms:created xsi:type="dcterms:W3CDTF">2012-02-16T21:59:50Z</dcterms:created>
  <dcterms:modified xsi:type="dcterms:W3CDTF">2018-11-24T05:07:38Z</dcterms:modified>
</cp:coreProperties>
</file>