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410" r:id="rId3"/>
    <p:sldId id="481" r:id="rId4"/>
    <p:sldId id="494" r:id="rId5"/>
    <p:sldId id="496" r:id="rId6"/>
    <p:sldId id="495" r:id="rId7"/>
    <p:sldId id="482" r:id="rId8"/>
    <p:sldId id="484" r:id="rId9"/>
    <p:sldId id="497" r:id="rId10"/>
    <p:sldId id="498" r:id="rId11"/>
    <p:sldId id="430" r:id="rId12"/>
    <p:sldId id="504" r:id="rId13"/>
    <p:sldId id="367" r:id="rId14"/>
    <p:sldId id="451" r:id="rId15"/>
    <p:sldId id="436" r:id="rId16"/>
    <p:sldId id="434" r:id="rId17"/>
    <p:sldId id="452" r:id="rId18"/>
    <p:sldId id="450" r:id="rId19"/>
    <p:sldId id="438" r:id="rId20"/>
    <p:sldId id="487" r:id="rId21"/>
    <p:sldId id="459" r:id="rId22"/>
    <p:sldId id="471" r:id="rId23"/>
    <p:sldId id="475" r:id="rId24"/>
    <p:sldId id="476" r:id="rId25"/>
    <p:sldId id="468" r:id="rId26"/>
    <p:sldId id="455" r:id="rId27"/>
    <p:sldId id="500" r:id="rId28"/>
    <p:sldId id="501" r:id="rId29"/>
    <p:sldId id="502" r:id="rId30"/>
    <p:sldId id="443" r:id="rId31"/>
    <p:sldId id="493" r:id="rId32"/>
    <p:sldId id="479" r:id="rId33"/>
    <p:sldId id="472" r:id="rId34"/>
    <p:sldId id="474" r:id="rId35"/>
    <p:sldId id="406" r:id="rId36"/>
    <p:sldId id="420" r:id="rId37"/>
    <p:sldId id="417" r:id="rId38"/>
    <p:sldId id="463" r:id="rId39"/>
    <p:sldId id="465" r:id="rId40"/>
    <p:sldId id="464" r:id="rId41"/>
    <p:sldId id="466" r:id="rId42"/>
    <p:sldId id="418" r:id="rId43"/>
    <p:sldId id="422" r:id="rId44"/>
    <p:sldId id="480" r:id="rId45"/>
    <p:sldId id="470" r:id="rId46"/>
    <p:sldId id="490" r:id="rId47"/>
    <p:sldId id="491" r:id="rId48"/>
    <p:sldId id="499" r:id="rId49"/>
    <p:sldId id="405" r:id="rId50"/>
    <p:sldId id="412" r:id="rId51"/>
    <p:sldId id="428" r:id="rId52"/>
    <p:sldId id="492" r:id="rId53"/>
    <p:sldId id="503" r:id="rId54"/>
    <p:sldId id="419" r:id="rId55"/>
    <p:sldId id="488" r:id="rId5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0CD"/>
    <a:srgbClr val="F9E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2" autoAdjust="0"/>
    <p:restoredTop sz="96416" autoAdjust="0"/>
  </p:normalViewPr>
  <p:slideViewPr>
    <p:cSldViewPr>
      <p:cViewPr varScale="1">
        <p:scale>
          <a:sx n="107" d="100"/>
          <a:sy n="107" d="100"/>
        </p:scale>
        <p:origin x="187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1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46DBA-9C2D-425C-A3E6-06A153CB85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1F51A3E-8732-443D-97EB-7C95697F3EDC}">
      <dgm:prSet phldrT="[Text]"/>
      <dgm:spPr/>
      <dgm:t>
        <a:bodyPr/>
        <a:lstStyle/>
        <a:p>
          <a:r>
            <a:rPr lang="da-DK" dirty="0" smtClean="0"/>
            <a:t>1.</a:t>
          </a:r>
          <a:endParaRPr lang="da-DK" dirty="0"/>
        </a:p>
      </dgm:t>
    </dgm:pt>
    <dgm:pt modelId="{128EFF72-9C45-48CD-B983-F1A04483A59F}" type="parTrans" cxnId="{76DB5946-0930-496D-9409-1F7DDFB86868}">
      <dgm:prSet/>
      <dgm:spPr/>
      <dgm:t>
        <a:bodyPr/>
        <a:lstStyle/>
        <a:p>
          <a:endParaRPr lang="da-DK"/>
        </a:p>
      </dgm:t>
    </dgm:pt>
    <dgm:pt modelId="{A45D6D3E-B973-4E1B-9001-F7E20E7FEF7D}" type="sibTrans" cxnId="{76DB5946-0930-496D-9409-1F7DDFB86868}">
      <dgm:prSet/>
      <dgm:spPr/>
      <dgm:t>
        <a:bodyPr/>
        <a:lstStyle/>
        <a:p>
          <a:endParaRPr lang="da-DK"/>
        </a:p>
      </dgm:t>
    </dgm:pt>
    <dgm:pt modelId="{1BAB3661-19C4-4A22-9803-7CAB95174ABE}">
      <dgm:prSet phldrT="[Text]"/>
      <dgm:spPr/>
      <dgm:t>
        <a:bodyPr/>
        <a:lstStyle/>
        <a:p>
          <a:r>
            <a:rPr lang="da-DK" dirty="0" smtClean="0"/>
            <a:t>2.</a:t>
          </a:r>
          <a:endParaRPr lang="da-DK" dirty="0"/>
        </a:p>
      </dgm:t>
    </dgm:pt>
    <dgm:pt modelId="{17DF1E75-7897-4790-9D43-C6BA94064AD3}" type="parTrans" cxnId="{235DF8F6-D6A2-411D-ADE7-24443627B354}">
      <dgm:prSet/>
      <dgm:spPr/>
      <dgm:t>
        <a:bodyPr/>
        <a:lstStyle/>
        <a:p>
          <a:endParaRPr lang="da-DK"/>
        </a:p>
      </dgm:t>
    </dgm:pt>
    <dgm:pt modelId="{38E75A5A-9399-4B68-A215-05ED431C7062}" type="sibTrans" cxnId="{235DF8F6-D6A2-411D-ADE7-24443627B354}">
      <dgm:prSet/>
      <dgm:spPr/>
      <dgm:t>
        <a:bodyPr/>
        <a:lstStyle/>
        <a:p>
          <a:endParaRPr lang="da-DK"/>
        </a:p>
      </dgm:t>
    </dgm:pt>
    <dgm:pt modelId="{AC24CF86-99FE-4BAF-9361-5389D5E182F3}">
      <dgm:prSet phldrT="[Text]"/>
      <dgm:spPr/>
      <dgm:t>
        <a:bodyPr/>
        <a:lstStyle/>
        <a:p>
          <a:r>
            <a:rPr lang="ru-RU" dirty="0" smtClean="0"/>
            <a:t>Не зависит от оборудования операторов</a:t>
          </a:r>
          <a:endParaRPr lang="da-DK" dirty="0"/>
        </a:p>
      </dgm:t>
    </dgm:pt>
    <dgm:pt modelId="{42592B88-AFDC-4F7F-936C-F22E3BF2BF81}" type="parTrans" cxnId="{1D3132DB-5E10-4D87-9A2B-E8D43E2B0566}">
      <dgm:prSet/>
      <dgm:spPr/>
      <dgm:t>
        <a:bodyPr/>
        <a:lstStyle/>
        <a:p>
          <a:endParaRPr lang="da-DK"/>
        </a:p>
      </dgm:t>
    </dgm:pt>
    <dgm:pt modelId="{ADB575AE-9D86-410C-B473-3EDE0B02CB78}" type="sibTrans" cxnId="{1D3132DB-5E10-4D87-9A2B-E8D43E2B0566}">
      <dgm:prSet/>
      <dgm:spPr/>
      <dgm:t>
        <a:bodyPr/>
        <a:lstStyle/>
        <a:p>
          <a:endParaRPr lang="da-DK"/>
        </a:p>
      </dgm:t>
    </dgm:pt>
    <dgm:pt modelId="{BE0440AF-295A-4BA9-98D8-78C02C736EC3}">
      <dgm:prSet phldrT="[Text]"/>
      <dgm:spPr/>
      <dgm:t>
        <a:bodyPr/>
        <a:lstStyle/>
        <a:p>
          <a:r>
            <a:rPr lang="da-DK" dirty="0" smtClean="0"/>
            <a:t>3.</a:t>
          </a:r>
          <a:endParaRPr lang="da-DK" dirty="0"/>
        </a:p>
      </dgm:t>
    </dgm:pt>
    <dgm:pt modelId="{9A438192-222E-4180-804E-48681E73C2D2}" type="parTrans" cxnId="{92F8D9C1-735B-43E3-B651-567102A86C91}">
      <dgm:prSet/>
      <dgm:spPr/>
      <dgm:t>
        <a:bodyPr/>
        <a:lstStyle/>
        <a:p>
          <a:endParaRPr lang="da-DK"/>
        </a:p>
      </dgm:t>
    </dgm:pt>
    <dgm:pt modelId="{57BA07B8-F8BF-4288-8967-8E85B32DF023}" type="sibTrans" cxnId="{92F8D9C1-735B-43E3-B651-567102A86C91}">
      <dgm:prSet/>
      <dgm:spPr/>
      <dgm:t>
        <a:bodyPr/>
        <a:lstStyle/>
        <a:p>
          <a:endParaRPr lang="da-DK"/>
        </a:p>
      </dgm:t>
    </dgm:pt>
    <dgm:pt modelId="{1B2D115C-D3CE-419E-9F7F-82DA0C64DD29}">
      <dgm:prSet phldrT="[Text]"/>
      <dgm:spPr/>
      <dgm:t>
        <a:bodyPr/>
        <a:lstStyle/>
        <a:p>
          <a:r>
            <a:rPr lang="ru-RU" dirty="0" smtClean="0"/>
            <a:t>Не требует абонентской платы</a:t>
          </a:r>
          <a:endParaRPr lang="da-DK" dirty="0"/>
        </a:p>
      </dgm:t>
    </dgm:pt>
    <dgm:pt modelId="{33E9C9DF-62EA-419D-94DA-6EC8590510A6}" type="parTrans" cxnId="{8F663122-5902-46C5-8DE2-EAEFB6B98717}">
      <dgm:prSet/>
      <dgm:spPr/>
      <dgm:t>
        <a:bodyPr/>
        <a:lstStyle/>
        <a:p>
          <a:endParaRPr lang="da-DK"/>
        </a:p>
      </dgm:t>
    </dgm:pt>
    <dgm:pt modelId="{10ED2F99-C782-4F5B-A3D2-70BF386CE60E}" type="sibTrans" cxnId="{8F663122-5902-46C5-8DE2-EAEFB6B98717}">
      <dgm:prSet/>
      <dgm:spPr/>
      <dgm:t>
        <a:bodyPr/>
        <a:lstStyle/>
        <a:p>
          <a:endParaRPr lang="da-DK"/>
        </a:p>
      </dgm:t>
    </dgm:pt>
    <dgm:pt modelId="{EB0C18A5-F4EC-451C-B167-66521F120CF4}">
      <dgm:prSet phldrT="[Text]"/>
      <dgm:spPr/>
      <dgm:t>
        <a:bodyPr/>
        <a:lstStyle/>
        <a:p>
          <a:r>
            <a:rPr lang="da-DK" dirty="0" smtClean="0"/>
            <a:t>4.</a:t>
          </a:r>
          <a:endParaRPr lang="da-DK" dirty="0"/>
        </a:p>
      </dgm:t>
    </dgm:pt>
    <dgm:pt modelId="{74314A3F-7B44-41A9-8331-283B6C55DB11}" type="parTrans" cxnId="{4934669A-2AB0-4F04-8B03-9B1D4141740A}">
      <dgm:prSet/>
      <dgm:spPr/>
      <dgm:t>
        <a:bodyPr/>
        <a:lstStyle/>
        <a:p>
          <a:endParaRPr lang="da-DK"/>
        </a:p>
      </dgm:t>
    </dgm:pt>
    <dgm:pt modelId="{FB6DDBEF-ADBE-463F-8F00-3C87868FBA33}" type="sibTrans" cxnId="{4934669A-2AB0-4F04-8B03-9B1D4141740A}">
      <dgm:prSet/>
      <dgm:spPr/>
      <dgm:t>
        <a:bodyPr/>
        <a:lstStyle/>
        <a:p>
          <a:endParaRPr lang="da-DK"/>
        </a:p>
      </dgm:t>
    </dgm:pt>
    <dgm:pt modelId="{7BF76A86-2A7E-4759-BA06-5684EEB66E9C}">
      <dgm:prSet phldrT="[Text]"/>
      <dgm:spPr/>
      <dgm:t>
        <a:bodyPr/>
        <a:lstStyle/>
        <a:p>
          <a:r>
            <a:rPr lang="ru-RU" dirty="0" smtClean="0"/>
            <a:t>Один говорит – все слышат</a:t>
          </a:r>
          <a:endParaRPr lang="da-DK" dirty="0"/>
        </a:p>
      </dgm:t>
    </dgm:pt>
    <dgm:pt modelId="{ABBCD3B9-B1C7-4765-B161-7E94FF1D8640}" type="parTrans" cxnId="{9FC80302-6630-4C3E-BA50-A230E56ADC93}">
      <dgm:prSet/>
      <dgm:spPr/>
      <dgm:t>
        <a:bodyPr/>
        <a:lstStyle/>
        <a:p>
          <a:endParaRPr lang="ru-RU"/>
        </a:p>
      </dgm:t>
    </dgm:pt>
    <dgm:pt modelId="{96AFE6D4-3FE9-411E-B307-31CE7736C9E7}" type="sibTrans" cxnId="{9FC80302-6630-4C3E-BA50-A230E56ADC93}">
      <dgm:prSet/>
      <dgm:spPr/>
      <dgm:t>
        <a:bodyPr/>
        <a:lstStyle/>
        <a:p>
          <a:endParaRPr lang="ru-RU"/>
        </a:p>
      </dgm:t>
    </dgm:pt>
    <dgm:pt modelId="{006AA5E8-B90C-42AA-ABCB-63A7A84BD877}">
      <dgm:prSet phldrT="[Text]"/>
      <dgm:spPr/>
      <dgm:t>
        <a:bodyPr/>
        <a:lstStyle/>
        <a:p>
          <a:r>
            <a:rPr lang="ru-RU" dirty="0" smtClean="0"/>
            <a:t>Не зависит от зоны покрытия оператора</a:t>
          </a:r>
          <a:endParaRPr lang="da-DK" dirty="0"/>
        </a:p>
      </dgm:t>
    </dgm:pt>
    <dgm:pt modelId="{B9AD9FED-0EF4-4CD1-BE56-D2CFC297F59F}" type="parTrans" cxnId="{BB818E86-19D2-4028-8D33-B490F736240C}">
      <dgm:prSet/>
      <dgm:spPr/>
      <dgm:t>
        <a:bodyPr/>
        <a:lstStyle/>
        <a:p>
          <a:endParaRPr lang="ru-RU"/>
        </a:p>
      </dgm:t>
    </dgm:pt>
    <dgm:pt modelId="{DB267ADF-BBB9-4E3B-850C-B1878308DEBA}" type="sibTrans" cxnId="{BB818E86-19D2-4028-8D33-B490F736240C}">
      <dgm:prSet/>
      <dgm:spPr/>
      <dgm:t>
        <a:bodyPr/>
        <a:lstStyle/>
        <a:p>
          <a:endParaRPr lang="ru-RU"/>
        </a:p>
      </dgm:t>
    </dgm:pt>
    <dgm:pt modelId="{48238DBC-B96A-4CEA-88E9-A60446E40484}" type="pres">
      <dgm:prSet presAssocID="{E1046DBA-9C2D-425C-A3E6-06A153CB85A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B672419E-C8BB-466D-9138-0C504D971C3C}" type="pres">
      <dgm:prSet presAssocID="{31F51A3E-8732-443D-97EB-7C95697F3EDC}" presName="composite" presStyleCnt="0"/>
      <dgm:spPr/>
    </dgm:pt>
    <dgm:pt modelId="{9D314AAF-55FA-463D-A789-3180387392BF}" type="pres">
      <dgm:prSet presAssocID="{31F51A3E-8732-443D-97EB-7C95697F3ED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3E2C0E5-885E-41D0-8C94-70B3C43BF2F1}" type="pres">
      <dgm:prSet presAssocID="{31F51A3E-8732-443D-97EB-7C95697F3ED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9013DD2-9297-4BCC-B7CD-14733EBC4562}" type="pres">
      <dgm:prSet presAssocID="{A45D6D3E-B973-4E1B-9001-F7E20E7FEF7D}" presName="sp" presStyleCnt="0"/>
      <dgm:spPr/>
    </dgm:pt>
    <dgm:pt modelId="{BB12931B-D046-4257-87E9-8B555CC1F4E1}" type="pres">
      <dgm:prSet presAssocID="{1BAB3661-19C4-4A22-9803-7CAB95174ABE}" presName="composite" presStyleCnt="0"/>
      <dgm:spPr/>
    </dgm:pt>
    <dgm:pt modelId="{B4C32EF9-DA41-460C-A286-6D855E60A948}" type="pres">
      <dgm:prSet presAssocID="{1BAB3661-19C4-4A22-9803-7CAB95174AB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05E95A-8C2B-433A-8EA8-1AA5FF217845}" type="pres">
      <dgm:prSet presAssocID="{1BAB3661-19C4-4A22-9803-7CAB95174AB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52408-8A70-4DF3-94B2-C915608C1643}" type="pres">
      <dgm:prSet presAssocID="{38E75A5A-9399-4B68-A215-05ED431C7062}" presName="sp" presStyleCnt="0"/>
      <dgm:spPr/>
    </dgm:pt>
    <dgm:pt modelId="{F4911BD2-60A5-455A-90D6-5A056C42CC12}" type="pres">
      <dgm:prSet presAssocID="{BE0440AF-295A-4BA9-98D8-78C02C736EC3}" presName="composite" presStyleCnt="0"/>
      <dgm:spPr/>
    </dgm:pt>
    <dgm:pt modelId="{D7B718A6-5400-456E-86A9-FBCE7A31B5A4}" type="pres">
      <dgm:prSet presAssocID="{BE0440AF-295A-4BA9-98D8-78C02C736EC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2F289DF-E352-404F-B00B-FF557FA0AFFA}" type="pres">
      <dgm:prSet presAssocID="{BE0440AF-295A-4BA9-98D8-78C02C736EC3}" presName="descendantText" presStyleLbl="alignAcc1" presStyleIdx="2" presStyleCnt="4" custLinFactNeighborX="1159" custLinFactNeighborY="-331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11CE7BB-6AFF-4070-B874-5CCA8F423C26}" type="pres">
      <dgm:prSet presAssocID="{57BA07B8-F8BF-4288-8967-8E85B32DF023}" presName="sp" presStyleCnt="0"/>
      <dgm:spPr/>
    </dgm:pt>
    <dgm:pt modelId="{3311A4FB-7326-4C40-A423-6EC2E61BE004}" type="pres">
      <dgm:prSet presAssocID="{EB0C18A5-F4EC-451C-B167-66521F120CF4}" presName="composite" presStyleCnt="0"/>
      <dgm:spPr/>
    </dgm:pt>
    <dgm:pt modelId="{820A7BE6-1069-48AC-9CF6-328EC6B32339}" type="pres">
      <dgm:prSet presAssocID="{EB0C18A5-F4EC-451C-B167-66521F120CF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78A72B5-9B7F-4AAE-A7AA-E071F35DC232}" type="pres">
      <dgm:prSet presAssocID="{EB0C18A5-F4EC-451C-B167-66521F120CF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80A668C-C5AA-48D7-B9D3-B1A50A5A3C6F}" type="presOf" srcId="{AC24CF86-99FE-4BAF-9361-5389D5E182F3}" destId="{1C05E95A-8C2B-433A-8EA8-1AA5FF217845}" srcOrd="0" destOrd="0" presId="urn:microsoft.com/office/officeart/2005/8/layout/chevron2"/>
    <dgm:cxn modelId="{4934669A-2AB0-4F04-8B03-9B1D4141740A}" srcId="{E1046DBA-9C2D-425C-A3E6-06A153CB85A6}" destId="{EB0C18A5-F4EC-451C-B167-66521F120CF4}" srcOrd="3" destOrd="0" parTransId="{74314A3F-7B44-41A9-8331-283B6C55DB11}" sibTransId="{FB6DDBEF-ADBE-463F-8F00-3C87868FBA33}"/>
    <dgm:cxn modelId="{C0759179-7B17-442C-AF08-D849DC85BA32}" type="presOf" srcId="{006AA5E8-B90C-42AA-ABCB-63A7A84BD877}" destId="{43E2C0E5-885E-41D0-8C94-70B3C43BF2F1}" srcOrd="0" destOrd="0" presId="urn:microsoft.com/office/officeart/2005/8/layout/chevron2"/>
    <dgm:cxn modelId="{92F8D9C1-735B-43E3-B651-567102A86C91}" srcId="{E1046DBA-9C2D-425C-A3E6-06A153CB85A6}" destId="{BE0440AF-295A-4BA9-98D8-78C02C736EC3}" srcOrd="2" destOrd="0" parTransId="{9A438192-222E-4180-804E-48681E73C2D2}" sibTransId="{57BA07B8-F8BF-4288-8967-8E85B32DF023}"/>
    <dgm:cxn modelId="{235DF8F6-D6A2-411D-ADE7-24443627B354}" srcId="{E1046DBA-9C2D-425C-A3E6-06A153CB85A6}" destId="{1BAB3661-19C4-4A22-9803-7CAB95174ABE}" srcOrd="1" destOrd="0" parTransId="{17DF1E75-7897-4790-9D43-C6BA94064AD3}" sibTransId="{38E75A5A-9399-4B68-A215-05ED431C7062}"/>
    <dgm:cxn modelId="{CAC62FC9-B5C5-4329-BE3C-3846A2344A1D}" type="presOf" srcId="{1B2D115C-D3CE-419E-9F7F-82DA0C64DD29}" destId="{D2F289DF-E352-404F-B00B-FF557FA0AFFA}" srcOrd="0" destOrd="0" presId="urn:microsoft.com/office/officeart/2005/8/layout/chevron2"/>
    <dgm:cxn modelId="{8F663122-5902-46C5-8DE2-EAEFB6B98717}" srcId="{BE0440AF-295A-4BA9-98D8-78C02C736EC3}" destId="{1B2D115C-D3CE-419E-9F7F-82DA0C64DD29}" srcOrd="0" destOrd="0" parTransId="{33E9C9DF-62EA-419D-94DA-6EC8590510A6}" sibTransId="{10ED2F99-C782-4F5B-A3D2-70BF386CE60E}"/>
    <dgm:cxn modelId="{F338792E-AD5F-415D-B24A-D22AD4809F42}" type="presOf" srcId="{31F51A3E-8732-443D-97EB-7C95697F3EDC}" destId="{9D314AAF-55FA-463D-A789-3180387392BF}" srcOrd="0" destOrd="0" presId="urn:microsoft.com/office/officeart/2005/8/layout/chevron2"/>
    <dgm:cxn modelId="{1D5A2CCA-CE8A-4788-83F1-00186206605E}" type="presOf" srcId="{EB0C18A5-F4EC-451C-B167-66521F120CF4}" destId="{820A7BE6-1069-48AC-9CF6-328EC6B32339}" srcOrd="0" destOrd="0" presId="urn:microsoft.com/office/officeart/2005/8/layout/chevron2"/>
    <dgm:cxn modelId="{0F5B718B-3EAB-479D-9F0D-41FD2DFA862A}" type="presOf" srcId="{7BF76A86-2A7E-4759-BA06-5684EEB66E9C}" destId="{A78A72B5-9B7F-4AAE-A7AA-E071F35DC232}" srcOrd="0" destOrd="0" presId="urn:microsoft.com/office/officeart/2005/8/layout/chevron2"/>
    <dgm:cxn modelId="{9B7F034F-32BA-4E56-B82A-5857B81E6837}" type="presOf" srcId="{1BAB3661-19C4-4A22-9803-7CAB95174ABE}" destId="{B4C32EF9-DA41-460C-A286-6D855E60A948}" srcOrd="0" destOrd="0" presId="urn:microsoft.com/office/officeart/2005/8/layout/chevron2"/>
    <dgm:cxn modelId="{BB818E86-19D2-4028-8D33-B490F736240C}" srcId="{31F51A3E-8732-443D-97EB-7C95697F3EDC}" destId="{006AA5E8-B90C-42AA-ABCB-63A7A84BD877}" srcOrd="0" destOrd="0" parTransId="{B9AD9FED-0EF4-4CD1-BE56-D2CFC297F59F}" sibTransId="{DB267ADF-BBB9-4E3B-850C-B1878308DEBA}"/>
    <dgm:cxn modelId="{FA852545-D481-443B-9576-46B062147AD6}" type="presOf" srcId="{E1046DBA-9C2D-425C-A3E6-06A153CB85A6}" destId="{48238DBC-B96A-4CEA-88E9-A60446E40484}" srcOrd="0" destOrd="0" presId="urn:microsoft.com/office/officeart/2005/8/layout/chevron2"/>
    <dgm:cxn modelId="{A2683926-3CEB-4112-8F78-EA491F7C0699}" type="presOf" srcId="{BE0440AF-295A-4BA9-98D8-78C02C736EC3}" destId="{D7B718A6-5400-456E-86A9-FBCE7A31B5A4}" srcOrd="0" destOrd="0" presId="urn:microsoft.com/office/officeart/2005/8/layout/chevron2"/>
    <dgm:cxn modelId="{76DB5946-0930-496D-9409-1F7DDFB86868}" srcId="{E1046DBA-9C2D-425C-A3E6-06A153CB85A6}" destId="{31F51A3E-8732-443D-97EB-7C95697F3EDC}" srcOrd="0" destOrd="0" parTransId="{128EFF72-9C45-48CD-B983-F1A04483A59F}" sibTransId="{A45D6D3E-B973-4E1B-9001-F7E20E7FEF7D}"/>
    <dgm:cxn modelId="{1D3132DB-5E10-4D87-9A2B-E8D43E2B0566}" srcId="{1BAB3661-19C4-4A22-9803-7CAB95174ABE}" destId="{AC24CF86-99FE-4BAF-9361-5389D5E182F3}" srcOrd="0" destOrd="0" parTransId="{42592B88-AFDC-4F7F-936C-F22E3BF2BF81}" sibTransId="{ADB575AE-9D86-410C-B473-3EDE0B02CB78}"/>
    <dgm:cxn modelId="{9FC80302-6630-4C3E-BA50-A230E56ADC93}" srcId="{EB0C18A5-F4EC-451C-B167-66521F120CF4}" destId="{7BF76A86-2A7E-4759-BA06-5684EEB66E9C}" srcOrd="0" destOrd="0" parTransId="{ABBCD3B9-B1C7-4765-B161-7E94FF1D8640}" sibTransId="{96AFE6D4-3FE9-411E-B307-31CE7736C9E7}"/>
    <dgm:cxn modelId="{CC43367C-9D39-4BD5-96D7-085AABB39A50}" type="presParOf" srcId="{48238DBC-B96A-4CEA-88E9-A60446E40484}" destId="{B672419E-C8BB-466D-9138-0C504D971C3C}" srcOrd="0" destOrd="0" presId="urn:microsoft.com/office/officeart/2005/8/layout/chevron2"/>
    <dgm:cxn modelId="{CECC2D31-D42A-41DF-A58F-F455BE906455}" type="presParOf" srcId="{B672419E-C8BB-466D-9138-0C504D971C3C}" destId="{9D314AAF-55FA-463D-A789-3180387392BF}" srcOrd="0" destOrd="0" presId="urn:microsoft.com/office/officeart/2005/8/layout/chevron2"/>
    <dgm:cxn modelId="{CE815887-18A4-4688-9C49-9E0535C763D1}" type="presParOf" srcId="{B672419E-C8BB-466D-9138-0C504D971C3C}" destId="{43E2C0E5-885E-41D0-8C94-70B3C43BF2F1}" srcOrd="1" destOrd="0" presId="urn:microsoft.com/office/officeart/2005/8/layout/chevron2"/>
    <dgm:cxn modelId="{F153CB07-92E0-4A0B-B5EB-CA56AD72F6FE}" type="presParOf" srcId="{48238DBC-B96A-4CEA-88E9-A60446E40484}" destId="{B9013DD2-9297-4BCC-B7CD-14733EBC4562}" srcOrd="1" destOrd="0" presId="urn:microsoft.com/office/officeart/2005/8/layout/chevron2"/>
    <dgm:cxn modelId="{AEB68F66-DD9E-4607-A989-7652C5731783}" type="presParOf" srcId="{48238DBC-B96A-4CEA-88E9-A60446E40484}" destId="{BB12931B-D046-4257-87E9-8B555CC1F4E1}" srcOrd="2" destOrd="0" presId="urn:microsoft.com/office/officeart/2005/8/layout/chevron2"/>
    <dgm:cxn modelId="{43258187-255D-4A73-9C8B-CB90BC4393D7}" type="presParOf" srcId="{BB12931B-D046-4257-87E9-8B555CC1F4E1}" destId="{B4C32EF9-DA41-460C-A286-6D855E60A948}" srcOrd="0" destOrd="0" presId="urn:microsoft.com/office/officeart/2005/8/layout/chevron2"/>
    <dgm:cxn modelId="{2CFD94E2-E04E-4C91-B304-6A625C9A89CD}" type="presParOf" srcId="{BB12931B-D046-4257-87E9-8B555CC1F4E1}" destId="{1C05E95A-8C2B-433A-8EA8-1AA5FF217845}" srcOrd="1" destOrd="0" presId="urn:microsoft.com/office/officeart/2005/8/layout/chevron2"/>
    <dgm:cxn modelId="{5B60C235-7EC9-4824-B413-0CA7039CE4C9}" type="presParOf" srcId="{48238DBC-B96A-4CEA-88E9-A60446E40484}" destId="{0E852408-8A70-4DF3-94B2-C915608C1643}" srcOrd="3" destOrd="0" presId="urn:microsoft.com/office/officeart/2005/8/layout/chevron2"/>
    <dgm:cxn modelId="{5843281E-8AB5-4694-A0F2-8A3DC721B55D}" type="presParOf" srcId="{48238DBC-B96A-4CEA-88E9-A60446E40484}" destId="{F4911BD2-60A5-455A-90D6-5A056C42CC12}" srcOrd="4" destOrd="0" presId="urn:microsoft.com/office/officeart/2005/8/layout/chevron2"/>
    <dgm:cxn modelId="{E8FC5B3C-EB76-4E5C-B8AB-C34261C6E633}" type="presParOf" srcId="{F4911BD2-60A5-455A-90D6-5A056C42CC12}" destId="{D7B718A6-5400-456E-86A9-FBCE7A31B5A4}" srcOrd="0" destOrd="0" presId="urn:microsoft.com/office/officeart/2005/8/layout/chevron2"/>
    <dgm:cxn modelId="{A351E46B-166C-446C-9CFA-45B31EDF0E63}" type="presParOf" srcId="{F4911BD2-60A5-455A-90D6-5A056C42CC12}" destId="{D2F289DF-E352-404F-B00B-FF557FA0AFFA}" srcOrd="1" destOrd="0" presId="urn:microsoft.com/office/officeart/2005/8/layout/chevron2"/>
    <dgm:cxn modelId="{5E297FD4-90B3-4ADE-BE44-4B45BCFD0794}" type="presParOf" srcId="{48238DBC-B96A-4CEA-88E9-A60446E40484}" destId="{811CE7BB-6AFF-4070-B874-5CCA8F423C26}" srcOrd="5" destOrd="0" presId="urn:microsoft.com/office/officeart/2005/8/layout/chevron2"/>
    <dgm:cxn modelId="{2A42C32A-749D-4312-8026-90049BB7D4FD}" type="presParOf" srcId="{48238DBC-B96A-4CEA-88E9-A60446E40484}" destId="{3311A4FB-7326-4C40-A423-6EC2E61BE004}" srcOrd="6" destOrd="0" presId="urn:microsoft.com/office/officeart/2005/8/layout/chevron2"/>
    <dgm:cxn modelId="{EA68F5A9-6926-458B-B3E2-E6FEF73C5494}" type="presParOf" srcId="{3311A4FB-7326-4C40-A423-6EC2E61BE004}" destId="{820A7BE6-1069-48AC-9CF6-328EC6B32339}" srcOrd="0" destOrd="0" presId="urn:microsoft.com/office/officeart/2005/8/layout/chevron2"/>
    <dgm:cxn modelId="{939FF6BF-9E29-48CA-B51F-149051AE3D90}" type="presParOf" srcId="{3311A4FB-7326-4C40-A423-6EC2E61BE004}" destId="{A78A72B5-9B7F-4AAE-A7AA-E071F35DC2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E47F4A-5057-4ACF-A17E-088CF6C0338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9362DD7B-E63E-4CCD-A9A4-D1278C729130}">
      <dgm:prSet phldrT="[Text]" custT="1"/>
      <dgm:spPr/>
      <dgm:t>
        <a:bodyPr/>
        <a:lstStyle/>
        <a:p>
          <a:r>
            <a:rPr lang="ru-RU" sz="3200" dirty="0" smtClean="0"/>
            <a:t>Частоты общего пользования</a:t>
          </a:r>
          <a:endParaRPr lang="da-DK" sz="3200" dirty="0"/>
        </a:p>
      </dgm:t>
    </dgm:pt>
    <dgm:pt modelId="{7D28ABCF-899F-4AB9-AF20-EEEF3C7CFB5C}" type="parTrans" cxnId="{6084334D-F91D-4F64-A0EB-BD4499E163F8}">
      <dgm:prSet/>
      <dgm:spPr/>
      <dgm:t>
        <a:bodyPr/>
        <a:lstStyle/>
        <a:p>
          <a:endParaRPr lang="da-DK"/>
        </a:p>
      </dgm:t>
    </dgm:pt>
    <dgm:pt modelId="{F672CBF3-5F0D-49A9-AEF2-9CAD635116C4}" type="sibTrans" cxnId="{6084334D-F91D-4F64-A0EB-BD4499E163F8}">
      <dgm:prSet/>
      <dgm:spPr/>
      <dgm:t>
        <a:bodyPr/>
        <a:lstStyle/>
        <a:p>
          <a:endParaRPr lang="da-DK"/>
        </a:p>
      </dgm:t>
    </dgm:pt>
    <dgm:pt modelId="{D39D95A5-36ED-438C-9AE5-747162C8F18C}">
      <dgm:prSet phldrT="[Text]" custT="1"/>
      <dgm:spPr/>
      <dgm:t>
        <a:bodyPr/>
        <a:lstStyle/>
        <a:p>
          <a:r>
            <a:rPr lang="da-DK" sz="2800" b="0" i="0" dirty="0" smtClean="0"/>
            <a:t>433.075</a:t>
          </a:r>
          <a:r>
            <a:rPr lang="ru-RU" sz="2800" b="0" i="0" dirty="0" smtClean="0"/>
            <a:t> </a:t>
          </a:r>
          <a:r>
            <a:rPr lang="ru-RU" sz="2800" b="0" i="0" dirty="0" smtClean="0">
              <a:latin typeface="Franklin Gothic Book" panose="020B0503020102020204" pitchFamily="34" charset="0"/>
            </a:rPr>
            <a:t>− </a:t>
          </a:r>
          <a:r>
            <a:rPr lang="da-DK" sz="2800" b="0" i="0" dirty="0" smtClean="0"/>
            <a:t>434.775 </a:t>
          </a:r>
          <a:r>
            <a:rPr lang="ru-RU" sz="2800" b="0" i="0" dirty="0" smtClean="0"/>
            <a:t>МГц</a:t>
          </a:r>
          <a:r>
            <a:rPr lang="en-US" sz="2800" b="0" i="0" dirty="0" smtClean="0"/>
            <a:t> </a:t>
          </a:r>
          <a:r>
            <a:rPr lang="ru-RU" sz="2800" b="0" i="0" dirty="0" smtClean="0"/>
            <a:t>(</a:t>
          </a:r>
          <a:r>
            <a:rPr lang="en-US" sz="2800" b="0" i="0" dirty="0" smtClean="0"/>
            <a:t>LPD </a:t>
          </a:r>
          <a:r>
            <a:rPr lang="ru-RU" sz="2800" b="0" i="0" dirty="0" smtClean="0"/>
            <a:t>диапазон</a:t>
          </a:r>
          <a:r>
            <a:rPr kumimoji="0" lang="ru-RU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)</a:t>
          </a:r>
          <a:endParaRPr lang="da-DK" sz="2800" dirty="0"/>
        </a:p>
      </dgm:t>
    </dgm:pt>
    <dgm:pt modelId="{9BFF872E-D1C6-45DE-8538-C54A45AB20B6}" type="parTrans" cxnId="{047D29A6-330D-406E-8925-E9CBE73A3ED0}">
      <dgm:prSet/>
      <dgm:spPr/>
      <dgm:t>
        <a:bodyPr/>
        <a:lstStyle/>
        <a:p>
          <a:endParaRPr lang="da-DK"/>
        </a:p>
      </dgm:t>
    </dgm:pt>
    <dgm:pt modelId="{D52BD2FF-EFB7-4261-AE05-9FB5C770066A}" type="sibTrans" cxnId="{047D29A6-330D-406E-8925-E9CBE73A3ED0}">
      <dgm:prSet/>
      <dgm:spPr/>
      <dgm:t>
        <a:bodyPr/>
        <a:lstStyle/>
        <a:p>
          <a:endParaRPr lang="da-DK"/>
        </a:p>
      </dgm:t>
    </dgm:pt>
    <dgm:pt modelId="{27728EF9-45DB-40E5-9D7E-F7241D027683}">
      <dgm:prSet phldrT="[Text]" custT="1"/>
      <dgm:spPr/>
      <dgm:t>
        <a:bodyPr/>
        <a:lstStyle/>
        <a:p>
          <a:r>
            <a:rPr lang="da-DK" sz="2800" b="0" i="0" dirty="0" smtClean="0"/>
            <a:t>446.00625</a:t>
          </a:r>
          <a:r>
            <a:rPr lang="ru-RU" sz="2800" b="0" i="0" dirty="0" smtClean="0"/>
            <a:t> </a:t>
          </a:r>
          <a:r>
            <a:rPr lang="ru-RU" sz="2800" b="0" i="0" dirty="0" smtClean="0">
              <a:latin typeface="Franklin Gothic Book" panose="020B0503020102020204" pitchFamily="34" charset="0"/>
            </a:rPr>
            <a:t>− </a:t>
          </a:r>
          <a:r>
            <a:rPr lang="da-DK" sz="2800" b="0" i="0" dirty="0" smtClean="0"/>
            <a:t>446.09375 </a:t>
          </a:r>
          <a:r>
            <a:rPr lang="ru-RU" sz="2800" b="0" i="0" dirty="0" smtClean="0"/>
            <a:t>МГц</a:t>
          </a:r>
          <a:r>
            <a:rPr lang="en-US" sz="2800" b="0" i="0" dirty="0" smtClean="0"/>
            <a:t> </a:t>
          </a:r>
          <a:r>
            <a:rPr lang="ru-RU" sz="2800" b="0" i="0" dirty="0" smtClean="0"/>
            <a:t>(</a:t>
          </a:r>
          <a:r>
            <a:rPr lang="en-US" sz="2800" b="0" i="0" dirty="0" smtClean="0"/>
            <a:t>PMR </a:t>
          </a:r>
          <a:r>
            <a:rPr lang="ru-RU" sz="2800" b="0" i="0" dirty="0" smtClean="0"/>
            <a:t>диапазон</a:t>
          </a:r>
          <a:r>
            <a:rPr kumimoji="0" lang="ru-RU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)</a:t>
          </a:r>
          <a:endParaRPr lang="da-DK" sz="2800" dirty="0"/>
        </a:p>
      </dgm:t>
    </dgm:pt>
    <dgm:pt modelId="{4DE9FB8A-9089-488A-80BC-12C0C00315BF}" type="parTrans" cxnId="{1758F76A-C8A5-43D7-A0F5-1ECEF7A8D84A}">
      <dgm:prSet/>
      <dgm:spPr/>
      <dgm:t>
        <a:bodyPr/>
        <a:lstStyle/>
        <a:p>
          <a:endParaRPr lang="da-DK"/>
        </a:p>
      </dgm:t>
    </dgm:pt>
    <dgm:pt modelId="{F3F8655F-9288-4A1D-BAB7-C7F82378D878}" type="sibTrans" cxnId="{1758F76A-C8A5-43D7-A0F5-1ECEF7A8D84A}">
      <dgm:prSet/>
      <dgm:spPr/>
      <dgm:t>
        <a:bodyPr/>
        <a:lstStyle/>
        <a:p>
          <a:endParaRPr lang="da-DK"/>
        </a:p>
      </dgm:t>
    </dgm:pt>
    <dgm:pt modelId="{2616CB76-772C-4722-8C15-1FC3914F1082}">
      <dgm:prSet phldrT="[Text]" custT="1"/>
      <dgm:spPr/>
      <dgm:t>
        <a:bodyPr/>
        <a:lstStyle/>
        <a:p>
          <a:r>
            <a:rPr lang="da-DK" sz="2800" dirty="0" smtClean="0">
              <a:solidFill>
                <a:srgbClr val="002060"/>
              </a:solidFill>
            </a:rPr>
            <a:t>26.960 </a:t>
          </a:r>
          <a:r>
            <a:rPr lang="ru-RU" sz="2800" b="0" i="0" dirty="0" smtClean="0">
              <a:solidFill>
                <a:srgbClr val="002060"/>
              </a:solidFill>
              <a:latin typeface="Franklin Gothic Book" panose="020B0503020102020204" pitchFamily="34" charset="0"/>
            </a:rPr>
            <a:t>−</a:t>
          </a:r>
          <a:r>
            <a:rPr lang="da-DK" sz="2800" dirty="0" smtClean="0">
              <a:solidFill>
                <a:srgbClr val="002060"/>
              </a:solidFill>
            </a:rPr>
            <a:t> 27.410 </a:t>
          </a:r>
          <a:r>
            <a:rPr lang="ru-RU" sz="2800" dirty="0" smtClean="0">
              <a:solidFill>
                <a:srgbClr val="002060"/>
              </a:solidFill>
            </a:rPr>
            <a:t>МГц (</a:t>
          </a:r>
          <a:r>
            <a:rPr lang="ru-RU" sz="2800" dirty="0" err="1" smtClean="0">
              <a:solidFill>
                <a:srgbClr val="002060"/>
              </a:solidFill>
            </a:rPr>
            <a:t>СиБи</a:t>
          </a:r>
          <a:r>
            <a:rPr lang="en-US" sz="2800" dirty="0" smtClean="0">
              <a:solidFill>
                <a:srgbClr val="002060"/>
              </a:solidFill>
            </a:rPr>
            <a:t> </a:t>
          </a:r>
          <a:r>
            <a:rPr lang="ru-RU" sz="2800" dirty="0" smtClean="0">
              <a:solidFill>
                <a:srgbClr val="002060"/>
              </a:solidFill>
            </a:rPr>
            <a:t>диапазон)</a:t>
          </a:r>
          <a:endParaRPr lang="da-DK" sz="2800" dirty="0">
            <a:solidFill>
              <a:srgbClr val="002060"/>
            </a:solidFill>
          </a:endParaRPr>
        </a:p>
      </dgm:t>
    </dgm:pt>
    <dgm:pt modelId="{2D7167D4-EB26-40F6-BFB5-3F4C9A0252CA}" type="parTrans" cxnId="{412E0126-85B2-4C28-BD09-4F40EBD1FEA7}">
      <dgm:prSet/>
      <dgm:spPr/>
      <dgm:t>
        <a:bodyPr/>
        <a:lstStyle/>
        <a:p>
          <a:endParaRPr lang="ru-RU"/>
        </a:p>
      </dgm:t>
    </dgm:pt>
    <dgm:pt modelId="{277C4D66-6C37-482E-B144-1A96D7D8E3C6}" type="sibTrans" cxnId="{412E0126-85B2-4C28-BD09-4F40EBD1FEA7}">
      <dgm:prSet/>
      <dgm:spPr/>
      <dgm:t>
        <a:bodyPr/>
        <a:lstStyle/>
        <a:p>
          <a:endParaRPr lang="ru-RU"/>
        </a:p>
      </dgm:t>
    </dgm:pt>
    <dgm:pt modelId="{57B716CE-0C88-43FC-948E-973E1CF1070D}" type="pres">
      <dgm:prSet presAssocID="{D9E47F4A-5057-4ACF-A17E-088CF6C033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146918D5-C0E3-455D-8CED-BF9078DA75DA}" type="pres">
      <dgm:prSet presAssocID="{9362DD7B-E63E-4CCD-A9A4-D1278C729130}" presName="parentText" presStyleLbl="node1" presStyleIdx="0" presStyleCnt="1" custScaleX="96225" custScaleY="48077" custLinFactNeighborX="-5674" custLinFactNeighborY="-54551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A6EC334-6D4C-47CD-9198-D51C702147DD}" type="pres">
      <dgm:prSet presAssocID="{9362DD7B-E63E-4CCD-A9A4-D1278C72913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047D29A6-330D-406E-8925-E9CBE73A3ED0}" srcId="{9362DD7B-E63E-4CCD-A9A4-D1278C729130}" destId="{D39D95A5-36ED-438C-9AE5-747162C8F18C}" srcOrd="1" destOrd="0" parTransId="{9BFF872E-D1C6-45DE-8538-C54A45AB20B6}" sibTransId="{D52BD2FF-EFB7-4261-AE05-9FB5C770066A}"/>
    <dgm:cxn modelId="{6B1E5A3B-98AB-47CC-BD31-21F84A30538F}" type="presOf" srcId="{D39D95A5-36ED-438C-9AE5-747162C8F18C}" destId="{9A6EC334-6D4C-47CD-9198-D51C702147DD}" srcOrd="0" destOrd="1" presId="urn:microsoft.com/office/officeart/2005/8/layout/vList2"/>
    <dgm:cxn modelId="{92A7057F-BF04-4A44-BD2E-76B548C80CAD}" type="presOf" srcId="{9362DD7B-E63E-4CCD-A9A4-D1278C729130}" destId="{146918D5-C0E3-455D-8CED-BF9078DA75DA}" srcOrd="0" destOrd="0" presId="urn:microsoft.com/office/officeart/2005/8/layout/vList2"/>
    <dgm:cxn modelId="{412E0126-85B2-4C28-BD09-4F40EBD1FEA7}" srcId="{9362DD7B-E63E-4CCD-A9A4-D1278C729130}" destId="{2616CB76-772C-4722-8C15-1FC3914F1082}" srcOrd="0" destOrd="0" parTransId="{2D7167D4-EB26-40F6-BFB5-3F4C9A0252CA}" sibTransId="{277C4D66-6C37-482E-B144-1A96D7D8E3C6}"/>
    <dgm:cxn modelId="{14F898F3-C208-481B-8DB0-50C89A0711DE}" type="presOf" srcId="{D9E47F4A-5057-4ACF-A17E-088CF6C03382}" destId="{57B716CE-0C88-43FC-948E-973E1CF1070D}" srcOrd="0" destOrd="0" presId="urn:microsoft.com/office/officeart/2005/8/layout/vList2"/>
    <dgm:cxn modelId="{D89AACFD-FD80-4BED-B58D-0ADAC28208E6}" type="presOf" srcId="{27728EF9-45DB-40E5-9D7E-F7241D027683}" destId="{9A6EC334-6D4C-47CD-9198-D51C702147DD}" srcOrd="0" destOrd="2" presId="urn:microsoft.com/office/officeart/2005/8/layout/vList2"/>
    <dgm:cxn modelId="{1758F76A-C8A5-43D7-A0F5-1ECEF7A8D84A}" srcId="{9362DD7B-E63E-4CCD-A9A4-D1278C729130}" destId="{27728EF9-45DB-40E5-9D7E-F7241D027683}" srcOrd="2" destOrd="0" parTransId="{4DE9FB8A-9089-488A-80BC-12C0C00315BF}" sibTransId="{F3F8655F-9288-4A1D-BAB7-C7F82378D878}"/>
    <dgm:cxn modelId="{6084334D-F91D-4F64-A0EB-BD4499E163F8}" srcId="{D9E47F4A-5057-4ACF-A17E-088CF6C03382}" destId="{9362DD7B-E63E-4CCD-A9A4-D1278C729130}" srcOrd="0" destOrd="0" parTransId="{7D28ABCF-899F-4AB9-AF20-EEEF3C7CFB5C}" sibTransId="{F672CBF3-5F0D-49A9-AEF2-9CAD635116C4}"/>
    <dgm:cxn modelId="{38C93A01-E942-49D7-BD60-46EDC21EF3FE}" type="presOf" srcId="{2616CB76-772C-4722-8C15-1FC3914F1082}" destId="{9A6EC334-6D4C-47CD-9198-D51C702147DD}" srcOrd="0" destOrd="0" presId="urn:microsoft.com/office/officeart/2005/8/layout/vList2"/>
    <dgm:cxn modelId="{B6DCC9C8-98D2-4266-B11F-9D0EAC7FA93B}" type="presParOf" srcId="{57B716CE-0C88-43FC-948E-973E1CF1070D}" destId="{146918D5-C0E3-455D-8CED-BF9078DA75DA}" srcOrd="0" destOrd="0" presId="urn:microsoft.com/office/officeart/2005/8/layout/vList2"/>
    <dgm:cxn modelId="{70D34F7D-ECCE-456C-A4FC-7D46E4A58873}" type="presParOf" srcId="{57B716CE-0C88-43FC-948E-973E1CF1070D}" destId="{9A6EC334-6D4C-47CD-9198-D51C702147D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E47F4A-5057-4ACF-A17E-088CF6C0338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9362DD7B-E63E-4CCD-A9A4-D1278C729130}">
      <dgm:prSet phldrT="[Text]" custT="1"/>
      <dgm:spPr/>
      <dgm:t>
        <a:bodyPr/>
        <a:lstStyle/>
        <a:p>
          <a:r>
            <a:rPr lang="da-DK" sz="3200" dirty="0" smtClean="0"/>
            <a:t>P</a:t>
          </a:r>
          <a:r>
            <a:rPr lang="ru-RU" sz="3200" dirty="0" err="1" smtClean="0"/>
            <a:t>адиолюбительские</a:t>
          </a:r>
          <a:r>
            <a:rPr lang="ru-RU" sz="3200" dirty="0" smtClean="0"/>
            <a:t> частоты УКВ</a:t>
          </a:r>
          <a:endParaRPr lang="da-DK" sz="3200" dirty="0"/>
        </a:p>
      </dgm:t>
    </dgm:pt>
    <dgm:pt modelId="{7D28ABCF-899F-4AB9-AF20-EEEF3C7CFB5C}" type="parTrans" cxnId="{6084334D-F91D-4F64-A0EB-BD4499E163F8}">
      <dgm:prSet/>
      <dgm:spPr/>
      <dgm:t>
        <a:bodyPr/>
        <a:lstStyle/>
        <a:p>
          <a:endParaRPr lang="da-DK" sz="3200"/>
        </a:p>
      </dgm:t>
    </dgm:pt>
    <dgm:pt modelId="{F672CBF3-5F0D-49A9-AEF2-9CAD635116C4}" type="sibTrans" cxnId="{6084334D-F91D-4F64-A0EB-BD4499E163F8}">
      <dgm:prSet/>
      <dgm:spPr/>
      <dgm:t>
        <a:bodyPr/>
        <a:lstStyle/>
        <a:p>
          <a:endParaRPr lang="da-DK" sz="3200"/>
        </a:p>
      </dgm:t>
    </dgm:pt>
    <dgm:pt modelId="{D39D95A5-36ED-438C-9AE5-747162C8F18C}">
      <dgm:prSet phldrT="[Text]" custT="1"/>
      <dgm:spPr/>
      <dgm:t>
        <a:bodyPr/>
        <a:lstStyle/>
        <a:p>
          <a:r>
            <a:rPr lang="ru-RU" sz="2800" b="0" i="0" dirty="0" smtClean="0"/>
            <a:t>144 </a:t>
          </a:r>
          <a:r>
            <a:rPr lang="ru-RU" sz="2800" b="0" i="0" dirty="0" smtClean="0">
              <a:latin typeface="Franklin Gothic Book" panose="020B0503020102020204" pitchFamily="34" charset="0"/>
            </a:rPr>
            <a:t>− </a:t>
          </a:r>
          <a:r>
            <a:rPr lang="ru-RU" sz="2800" b="0" i="0" dirty="0" smtClean="0"/>
            <a:t>146 МГц</a:t>
          </a:r>
          <a:endParaRPr lang="da-DK" sz="2800" dirty="0">
            <a:solidFill>
              <a:schemeClr val="tx1"/>
            </a:solidFill>
          </a:endParaRPr>
        </a:p>
      </dgm:t>
    </dgm:pt>
    <dgm:pt modelId="{9BFF872E-D1C6-45DE-8538-C54A45AB20B6}" type="parTrans" cxnId="{047D29A6-330D-406E-8925-E9CBE73A3ED0}">
      <dgm:prSet/>
      <dgm:spPr/>
      <dgm:t>
        <a:bodyPr/>
        <a:lstStyle/>
        <a:p>
          <a:endParaRPr lang="da-DK" sz="3200"/>
        </a:p>
      </dgm:t>
    </dgm:pt>
    <dgm:pt modelId="{D52BD2FF-EFB7-4261-AE05-9FB5C770066A}" type="sibTrans" cxnId="{047D29A6-330D-406E-8925-E9CBE73A3ED0}">
      <dgm:prSet/>
      <dgm:spPr/>
      <dgm:t>
        <a:bodyPr/>
        <a:lstStyle/>
        <a:p>
          <a:endParaRPr lang="da-DK" sz="3200"/>
        </a:p>
      </dgm:t>
    </dgm:pt>
    <dgm:pt modelId="{FD957425-84CE-48E7-B905-3B385294A2C3}">
      <dgm:prSet custT="1"/>
      <dgm:spPr/>
      <dgm:t>
        <a:bodyPr/>
        <a:lstStyle/>
        <a:p>
          <a:r>
            <a:rPr lang="ru-RU" sz="2800" b="0" i="0" dirty="0" smtClean="0"/>
            <a:t>430 </a:t>
          </a:r>
          <a:r>
            <a:rPr lang="ru-RU" sz="2800" b="0" i="0" dirty="0" smtClean="0">
              <a:latin typeface="Franklin Gothic Book" panose="020B0503020102020204" pitchFamily="34" charset="0"/>
            </a:rPr>
            <a:t>− </a:t>
          </a:r>
          <a:r>
            <a:rPr lang="ru-RU" sz="2800" b="0" i="0" dirty="0" smtClean="0"/>
            <a:t>440 МГц</a:t>
          </a:r>
          <a:endParaRPr lang="da-DK" sz="2800" dirty="0"/>
        </a:p>
      </dgm:t>
    </dgm:pt>
    <dgm:pt modelId="{B5577A8B-FEA6-4302-99DA-31DF7E3C6B7C}" type="parTrans" cxnId="{AAC379A2-CEA3-4927-95A5-A5B6759A2318}">
      <dgm:prSet/>
      <dgm:spPr/>
      <dgm:t>
        <a:bodyPr/>
        <a:lstStyle/>
        <a:p>
          <a:endParaRPr lang="da-DK" sz="3200"/>
        </a:p>
      </dgm:t>
    </dgm:pt>
    <dgm:pt modelId="{5B0AE54D-D3C4-474B-83AC-39DF2ACDC9EA}" type="sibTrans" cxnId="{AAC379A2-CEA3-4927-95A5-A5B6759A2318}">
      <dgm:prSet/>
      <dgm:spPr/>
      <dgm:t>
        <a:bodyPr/>
        <a:lstStyle/>
        <a:p>
          <a:endParaRPr lang="da-DK" sz="3200"/>
        </a:p>
      </dgm:t>
    </dgm:pt>
    <dgm:pt modelId="{57B716CE-0C88-43FC-948E-973E1CF1070D}" type="pres">
      <dgm:prSet presAssocID="{D9E47F4A-5057-4ACF-A17E-088CF6C033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146918D5-C0E3-455D-8CED-BF9078DA75DA}" type="pres">
      <dgm:prSet presAssocID="{9362DD7B-E63E-4CCD-A9A4-D1278C729130}" presName="parentText" presStyleLbl="node1" presStyleIdx="0" presStyleCnt="1" custScaleX="99150" custScaleY="48077" custLinFactNeighborY="-36228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A6EC334-6D4C-47CD-9198-D51C702147DD}" type="pres">
      <dgm:prSet presAssocID="{9362DD7B-E63E-4CCD-A9A4-D1278C729130}" presName="childText" presStyleLbl="revTx" presStyleIdx="0" presStyleCnt="1" custLinFactNeighborX="-176" custLinFactNeighborY="-1272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700CCE6F-76FB-4689-8844-0437778768C2}" type="presOf" srcId="{9362DD7B-E63E-4CCD-A9A4-D1278C729130}" destId="{146918D5-C0E3-455D-8CED-BF9078DA75DA}" srcOrd="0" destOrd="0" presId="urn:microsoft.com/office/officeart/2005/8/layout/vList2"/>
    <dgm:cxn modelId="{E1F7ED0D-002D-4AA3-8E32-12C8D2037B6E}" type="presOf" srcId="{D9E47F4A-5057-4ACF-A17E-088CF6C03382}" destId="{57B716CE-0C88-43FC-948E-973E1CF1070D}" srcOrd="0" destOrd="0" presId="urn:microsoft.com/office/officeart/2005/8/layout/vList2"/>
    <dgm:cxn modelId="{AAC379A2-CEA3-4927-95A5-A5B6759A2318}" srcId="{9362DD7B-E63E-4CCD-A9A4-D1278C729130}" destId="{FD957425-84CE-48E7-B905-3B385294A2C3}" srcOrd="1" destOrd="0" parTransId="{B5577A8B-FEA6-4302-99DA-31DF7E3C6B7C}" sibTransId="{5B0AE54D-D3C4-474B-83AC-39DF2ACDC9EA}"/>
    <dgm:cxn modelId="{047D29A6-330D-406E-8925-E9CBE73A3ED0}" srcId="{9362DD7B-E63E-4CCD-A9A4-D1278C729130}" destId="{D39D95A5-36ED-438C-9AE5-747162C8F18C}" srcOrd="0" destOrd="0" parTransId="{9BFF872E-D1C6-45DE-8538-C54A45AB20B6}" sibTransId="{D52BD2FF-EFB7-4261-AE05-9FB5C770066A}"/>
    <dgm:cxn modelId="{464E0B1B-C112-48A9-899B-1FE760B342AD}" type="presOf" srcId="{D39D95A5-36ED-438C-9AE5-747162C8F18C}" destId="{9A6EC334-6D4C-47CD-9198-D51C702147DD}" srcOrd="0" destOrd="0" presId="urn:microsoft.com/office/officeart/2005/8/layout/vList2"/>
    <dgm:cxn modelId="{6084334D-F91D-4F64-A0EB-BD4499E163F8}" srcId="{D9E47F4A-5057-4ACF-A17E-088CF6C03382}" destId="{9362DD7B-E63E-4CCD-A9A4-D1278C729130}" srcOrd="0" destOrd="0" parTransId="{7D28ABCF-899F-4AB9-AF20-EEEF3C7CFB5C}" sibTransId="{F672CBF3-5F0D-49A9-AEF2-9CAD635116C4}"/>
    <dgm:cxn modelId="{0A89E2BE-731B-4613-BD5A-8E56332B70B3}" type="presOf" srcId="{FD957425-84CE-48E7-B905-3B385294A2C3}" destId="{9A6EC334-6D4C-47CD-9198-D51C702147DD}" srcOrd="0" destOrd="1" presId="urn:microsoft.com/office/officeart/2005/8/layout/vList2"/>
    <dgm:cxn modelId="{8C0777ED-D8B0-440C-AD2D-33AF0EBD5EE1}" type="presParOf" srcId="{57B716CE-0C88-43FC-948E-973E1CF1070D}" destId="{146918D5-C0E3-455D-8CED-BF9078DA75DA}" srcOrd="0" destOrd="0" presId="urn:microsoft.com/office/officeart/2005/8/layout/vList2"/>
    <dgm:cxn modelId="{1A56003D-36E9-4792-AB57-52E564150165}" type="presParOf" srcId="{57B716CE-0C88-43FC-948E-973E1CF1070D}" destId="{9A6EC334-6D4C-47CD-9198-D51C702147D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046DBA-9C2D-425C-A3E6-06A153CB85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1F51A3E-8732-443D-97EB-7C95697F3EDC}">
      <dgm:prSet phldrT="[Text]"/>
      <dgm:spPr/>
      <dgm:t>
        <a:bodyPr/>
        <a:lstStyle/>
        <a:p>
          <a:r>
            <a:rPr lang="da-DK" dirty="0" smtClean="0"/>
            <a:t>1.</a:t>
          </a:r>
          <a:endParaRPr lang="da-DK" dirty="0"/>
        </a:p>
      </dgm:t>
    </dgm:pt>
    <dgm:pt modelId="{128EFF72-9C45-48CD-B983-F1A04483A59F}" type="parTrans" cxnId="{76DB5946-0930-496D-9409-1F7DDFB86868}">
      <dgm:prSet/>
      <dgm:spPr/>
      <dgm:t>
        <a:bodyPr/>
        <a:lstStyle/>
        <a:p>
          <a:endParaRPr lang="da-DK"/>
        </a:p>
      </dgm:t>
    </dgm:pt>
    <dgm:pt modelId="{A45D6D3E-B973-4E1B-9001-F7E20E7FEF7D}" type="sibTrans" cxnId="{76DB5946-0930-496D-9409-1F7DDFB86868}">
      <dgm:prSet/>
      <dgm:spPr/>
      <dgm:t>
        <a:bodyPr/>
        <a:lstStyle/>
        <a:p>
          <a:endParaRPr lang="da-DK"/>
        </a:p>
      </dgm:t>
    </dgm:pt>
    <dgm:pt modelId="{1BAB3661-19C4-4A22-9803-7CAB95174ABE}">
      <dgm:prSet phldrT="[Text]"/>
      <dgm:spPr/>
      <dgm:t>
        <a:bodyPr/>
        <a:lstStyle/>
        <a:p>
          <a:r>
            <a:rPr lang="da-DK" dirty="0" smtClean="0"/>
            <a:t>2.</a:t>
          </a:r>
          <a:endParaRPr lang="da-DK" dirty="0"/>
        </a:p>
      </dgm:t>
    </dgm:pt>
    <dgm:pt modelId="{17DF1E75-7897-4790-9D43-C6BA94064AD3}" type="parTrans" cxnId="{235DF8F6-D6A2-411D-ADE7-24443627B354}">
      <dgm:prSet/>
      <dgm:spPr/>
      <dgm:t>
        <a:bodyPr/>
        <a:lstStyle/>
        <a:p>
          <a:endParaRPr lang="da-DK"/>
        </a:p>
      </dgm:t>
    </dgm:pt>
    <dgm:pt modelId="{38E75A5A-9399-4B68-A215-05ED431C7062}" type="sibTrans" cxnId="{235DF8F6-D6A2-411D-ADE7-24443627B354}">
      <dgm:prSet/>
      <dgm:spPr/>
      <dgm:t>
        <a:bodyPr/>
        <a:lstStyle/>
        <a:p>
          <a:endParaRPr lang="da-DK"/>
        </a:p>
      </dgm:t>
    </dgm:pt>
    <dgm:pt modelId="{AC24CF86-99FE-4BAF-9361-5389D5E182F3}">
      <dgm:prSet phldrT="[Text]" custT="1"/>
      <dgm:spPr/>
      <dgm:t>
        <a:bodyPr/>
        <a:lstStyle/>
        <a:p>
          <a:r>
            <a:rPr lang="ru-RU" sz="3200" dirty="0" smtClean="0"/>
            <a:t>Координация/взаимодействие групп</a:t>
          </a:r>
          <a:endParaRPr lang="da-DK" sz="3200" dirty="0"/>
        </a:p>
      </dgm:t>
    </dgm:pt>
    <dgm:pt modelId="{42592B88-AFDC-4F7F-936C-F22E3BF2BF81}" type="parTrans" cxnId="{1D3132DB-5E10-4D87-9A2B-E8D43E2B0566}">
      <dgm:prSet/>
      <dgm:spPr/>
      <dgm:t>
        <a:bodyPr/>
        <a:lstStyle/>
        <a:p>
          <a:endParaRPr lang="da-DK"/>
        </a:p>
      </dgm:t>
    </dgm:pt>
    <dgm:pt modelId="{ADB575AE-9D86-410C-B473-3EDE0B02CB78}" type="sibTrans" cxnId="{1D3132DB-5E10-4D87-9A2B-E8D43E2B0566}">
      <dgm:prSet/>
      <dgm:spPr/>
      <dgm:t>
        <a:bodyPr/>
        <a:lstStyle/>
        <a:p>
          <a:endParaRPr lang="da-DK"/>
        </a:p>
      </dgm:t>
    </dgm:pt>
    <dgm:pt modelId="{BE0440AF-295A-4BA9-98D8-78C02C736EC3}">
      <dgm:prSet phldrT="[Text]"/>
      <dgm:spPr/>
      <dgm:t>
        <a:bodyPr/>
        <a:lstStyle/>
        <a:p>
          <a:r>
            <a:rPr lang="da-DK" dirty="0" smtClean="0"/>
            <a:t>3.</a:t>
          </a:r>
          <a:endParaRPr lang="da-DK" dirty="0"/>
        </a:p>
      </dgm:t>
    </dgm:pt>
    <dgm:pt modelId="{9A438192-222E-4180-804E-48681E73C2D2}" type="parTrans" cxnId="{92F8D9C1-735B-43E3-B651-567102A86C91}">
      <dgm:prSet/>
      <dgm:spPr/>
      <dgm:t>
        <a:bodyPr/>
        <a:lstStyle/>
        <a:p>
          <a:endParaRPr lang="da-DK"/>
        </a:p>
      </dgm:t>
    </dgm:pt>
    <dgm:pt modelId="{57BA07B8-F8BF-4288-8967-8E85B32DF023}" type="sibTrans" cxnId="{92F8D9C1-735B-43E3-B651-567102A86C91}">
      <dgm:prSet/>
      <dgm:spPr/>
      <dgm:t>
        <a:bodyPr/>
        <a:lstStyle/>
        <a:p>
          <a:endParaRPr lang="da-DK"/>
        </a:p>
      </dgm:t>
    </dgm:pt>
    <dgm:pt modelId="{1B2D115C-D3CE-419E-9F7F-82DA0C64DD29}">
      <dgm:prSet phldrT="[Text]" custT="1"/>
      <dgm:spPr/>
      <dgm:t>
        <a:bodyPr/>
        <a:lstStyle/>
        <a:p>
          <a:r>
            <a:rPr lang="ru-RU" sz="3200" dirty="0" smtClean="0"/>
            <a:t>Работа на отклик</a:t>
          </a:r>
          <a:endParaRPr lang="da-DK" sz="3200" dirty="0"/>
        </a:p>
      </dgm:t>
    </dgm:pt>
    <dgm:pt modelId="{33E9C9DF-62EA-419D-94DA-6EC8590510A6}" type="parTrans" cxnId="{8F663122-5902-46C5-8DE2-EAEFB6B98717}">
      <dgm:prSet/>
      <dgm:spPr/>
      <dgm:t>
        <a:bodyPr/>
        <a:lstStyle/>
        <a:p>
          <a:endParaRPr lang="da-DK"/>
        </a:p>
      </dgm:t>
    </dgm:pt>
    <dgm:pt modelId="{10ED2F99-C782-4F5B-A3D2-70BF386CE60E}" type="sibTrans" cxnId="{8F663122-5902-46C5-8DE2-EAEFB6B98717}">
      <dgm:prSet/>
      <dgm:spPr/>
      <dgm:t>
        <a:bodyPr/>
        <a:lstStyle/>
        <a:p>
          <a:endParaRPr lang="da-DK"/>
        </a:p>
      </dgm:t>
    </dgm:pt>
    <dgm:pt modelId="{EB0C18A5-F4EC-451C-B167-66521F120CF4}">
      <dgm:prSet phldrT="[Text]"/>
      <dgm:spPr/>
      <dgm:t>
        <a:bodyPr/>
        <a:lstStyle/>
        <a:p>
          <a:r>
            <a:rPr lang="da-DK" dirty="0" smtClean="0"/>
            <a:t>4.</a:t>
          </a:r>
          <a:endParaRPr lang="da-DK" dirty="0"/>
        </a:p>
      </dgm:t>
    </dgm:pt>
    <dgm:pt modelId="{74314A3F-7B44-41A9-8331-283B6C55DB11}" type="parTrans" cxnId="{4934669A-2AB0-4F04-8B03-9B1D4141740A}">
      <dgm:prSet/>
      <dgm:spPr/>
      <dgm:t>
        <a:bodyPr/>
        <a:lstStyle/>
        <a:p>
          <a:endParaRPr lang="da-DK"/>
        </a:p>
      </dgm:t>
    </dgm:pt>
    <dgm:pt modelId="{FB6DDBEF-ADBE-463F-8F00-3C87868FBA33}" type="sibTrans" cxnId="{4934669A-2AB0-4F04-8B03-9B1D4141740A}">
      <dgm:prSet/>
      <dgm:spPr/>
      <dgm:t>
        <a:bodyPr/>
        <a:lstStyle/>
        <a:p>
          <a:endParaRPr lang="da-DK"/>
        </a:p>
      </dgm:t>
    </dgm:pt>
    <dgm:pt modelId="{7BF76A86-2A7E-4759-BA06-5684EEB66E9C}">
      <dgm:prSet phldrT="[Text]" custT="1"/>
      <dgm:spPr/>
      <dgm:t>
        <a:bodyPr/>
        <a:lstStyle/>
        <a:p>
          <a:r>
            <a:rPr lang="ru-RU" sz="3200" dirty="0" smtClean="0"/>
            <a:t>Экстренные ситуации</a:t>
          </a:r>
          <a:endParaRPr lang="da-DK" sz="3200" dirty="0"/>
        </a:p>
      </dgm:t>
    </dgm:pt>
    <dgm:pt modelId="{ABBCD3B9-B1C7-4765-B161-7E94FF1D8640}" type="parTrans" cxnId="{9FC80302-6630-4C3E-BA50-A230E56ADC93}">
      <dgm:prSet/>
      <dgm:spPr/>
      <dgm:t>
        <a:bodyPr/>
        <a:lstStyle/>
        <a:p>
          <a:endParaRPr lang="ru-RU"/>
        </a:p>
      </dgm:t>
    </dgm:pt>
    <dgm:pt modelId="{96AFE6D4-3FE9-411E-B307-31CE7736C9E7}" type="sibTrans" cxnId="{9FC80302-6630-4C3E-BA50-A230E56ADC93}">
      <dgm:prSet/>
      <dgm:spPr/>
      <dgm:t>
        <a:bodyPr/>
        <a:lstStyle/>
        <a:p>
          <a:endParaRPr lang="ru-RU"/>
        </a:p>
      </dgm:t>
    </dgm:pt>
    <dgm:pt modelId="{006AA5E8-B90C-42AA-ABCB-63A7A84BD877}">
      <dgm:prSet phldrT="[Text]" custT="1"/>
      <dgm:spPr/>
      <dgm:t>
        <a:bodyPr/>
        <a:lstStyle/>
        <a:p>
          <a:r>
            <a:rPr lang="ru-RU" sz="3200" dirty="0" smtClean="0"/>
            <a:t>Информирование</a:t>
          </a:r>
          <a:endParaRPr lang="da-DK" sz="3200" dirty="0"/>
        </a:p>
      </dgm:t>
    </dgm:pt>
    <dgm:pt modelId="{B9AD9FED-0EF4-4CD1-BE56-D2CFC297F59F}" type="parTrans" cxnId="{BB818E86-19D2-4028-8D33-B490F736240C}">
      <dgm:prSet/>
      <dgm:spPr/>
      <dgm:t>
        <a:bodyPr/>
        <a:lstStyle/>
        <a:p>
          <a:endParaRPr lang="ru-RU"/>
        </a:p>
      </dgm:t>
    </dgm:pt>
    <dgm:pt modelId="{DB267ADF-BBB9-4E3B-850C-B1878308DEBA}" type="sibTrans" cxnId="{BB818E86-19D2-4028-8D33-B490F736240C}">
      <dgm:prSet/>
      <dgm:spPr/>
      <dgm:t>
        <a:bodyPr/>
        <a:lstStyle/>
        <a:p>
          <a:endParaRPr lang="ru-RU"/>
        </a:p>
      </dgm:t>
    </dgm:pt>
    <dgm:pt modelId="{48238DBC-B96A-4CEA-88E9-A60446E40484}" type="pres">
      <dgm:prSet presAssocID="{E1046DBA-9C2D-425C-A3E6-06A153CB85A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B672419E-C8BB-466D-9138-0C504D971C3C}" type="pres">
      <dgm:prSet presAssocID="{31F51A3E-8732-443D-97EB-7C95697F3EDC}" presName="composite" presStyleCnt="0"/>
      <dgm:spPr/>
    </dgm:pt>
    <dgm:pt modelId="{9D314AAF-55FA-463D-A789-3180387392BF}" type="pres">
      <dgm:prSet presAssocID="{31F51A3E-8732-443D-97EB-7C95697F3ED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3E2C0E5-885E-41D0-8C94-70B3C43BF2F1}" type="pres">
      <dgm:prSet presAssocID="{31F51A3E-8732-443D-97EB-7C95697F3ED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9013DD2-9297-4BCC-B7CD-14733EBC4562}" type="pres">
      <dgm:prSet presAssocID="{A45D6D3E-B973-4E1B-9001-F7E20E7FEF7D}" presName="sp" presStyleCnt="0"/>
      <dgm:spPr/>
    </dgm:pt>
    <dgm:pt modelId="{BB12931B-D046-4257-87E9-8B555CC1F4E1}" type="pres">
      <dgm:prSet presAssocID="{1BAB3661-19C4-4A22-9803-7CAB95174ABE}" presName="composite" presStyleCnt="0"/>
      <dgm:spPr/>
    </dgm:pt>
    <dgm:pt modelId="{B4C32EF9-DA41-460C-A286-6D855E60A948}" type="pres">
      <dgm:prSet presAssocID="{1BAB3661-19C4-4A22-9803-7CAB95174AB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05E95A-8C2B-433A-8EA8-1AA5FF217845}" type="pres">
      <dgm:prSet presAssocID="{1BAB3661-19C4-4A22-9803-7CAB95174AB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52408-8A70-4DF3-94B2-C915608C1643}" type="pres">
      <dgm:prSet presAssocID="{38E75A5A-9399-4B68-A215-05ED431C7062}" presName="sp" presStyleCnt="0"/>
      <dgm:spPr/>
    </dgm:pt>
    <dgm:pt modelId="{F4911BD2-60A5-455A-90D6-5A056C42CC12}" type="pres">
      <dgm:prSet presAssocID="{BE0440AF-295A-4BA9-98D8-78C02C736EC3}" presName="composite" presStyleCnt="0"/>
      <dgm:spPr/>
    </dgm:pt>
    <dgm:pt modelId="{D7B718A6-5400-456E-86A9-FBCE7A31B5A4}" type="pres">
      <dgm:prSet presAssocID="{BE0440AF-295A-4BA9-98D8-78C02C736EC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2F289DF-E352-404F-B00B-FF557FA0AFFA}" type="pres">
      <dgm:prSet presAssocID="{BE0440AF-295A-4BA9-98D8-78C02C736EC3}" presName="descendantText" presStyleLbl="alignAcc1" presStyleIdx="2" presStyleCnt="4" custLinFactNeighborX="1159" custLinFactNeighborY="-331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11CE7BB-6AFF-4070-B874-5CCA8F423C26}" type="pres">
      <dgm:prSet presAssocID="{57BA07B8-F8BF-4288-8967-8E85B32DF023}" presName="sp" presStyleCnt="0"/>
      <dgm:spPr/>
    </dgm:pt>
    <dgm:pt modelId="{3311A4FB-7326-4C40-A423-6EC2E61BE004}" type="pres">
      <dgm:prSet presAssocID="{EB0C18A5-F4EC-451C-B167-66521F120CF4}" presName="composite" presStyleCnt="0"/>
      <dgm:spPr/>
    </dgm:pt>
    <dgm:pt modelId="{820A7BE6-1069-48AC-9CF6-328EC6B32339}" type="pres">
      <dgm:prSet presAssocID="{EB0C18A5-F4EC-451C-B167-66521F120CF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78A72B5-9B7F-4AAE-A7AA-E071F35DC232}" type="pres">
      <dgm:prSet presAssocID="{EB0C18A5-F4EC-451C-B167-66521F120CF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80A668C-C5AA-48D7-B9D3-B1A50A5A3C6F}" type="presOf" srcId="{AC24CF86-99FE-4BAF-9361-5389D5E182F3}" destId="{1C05E95A-8C2B-433A-8EA8-1AA5FF217845}" srcOrd="0" destOrd="0" presId="urn:microsoft.com/office/officeart/2005/8/layout/chevron2"/>
    <dgm:cxn modelId="{4934669A-2AB0-4F04-8B03-9B1D4141740A}" srcId="{E1046DBA-9C2D-425C-A3E6-06A153CB85A6}" destId="{EB0C18A5-F4EC-451C-B167-66521F120CF4}" srcOrd="3" destOrd="0" parTransId="{74314A3F-7B44-41A9-8331-283B6C55DB11}" sibTransId="{FB6DDBEF-ADBE-463F-8F00-3C87868FBA33}"/>
    <dgm:cxn modelId="{C0759179-7B17-442C-AF08-D849DC85BA32}" type="presOf" srcId="{006AA5E8-B90C-42AA-ABCB-63A7A84BD877}" destId="{43E2C0E5-885E-41D0-8C94-70B3C43BF2F1}" srcOrd="0" destOrd="0" presId="urn:microsoft.com/office/officeart/2005/8/layout/chevron2"/>
    <dgm:cxn modelId="{92F8D9C1-735B-43E3-B651-567102A86C91}" srcId="{E1046DBA-9C2D-425C-A3E6-06A153CB85A6}" destId="{BE0440AF-295A-4BA9-98D8-78C02C736EC3}" srcOrd="2" destOrd="0" parTransId="{9A438192-222E-4180-804E-48681E73C2D2}" sibTransId="{57BA07B8-F8BF-4288-8967-8E85B32DF023}"/>
    <dgm:cxn modelId="{235DF8F6-D6A2-411D-ADE7-24443627B354}" srcId="{E1046DBA-9C2D-425C-A3E6-06A153CB85A6}" destId="{1BAB3661-19C4-4A22-9803-7CAB95174ABE}" srcOrd="1" destOrd="0" parTransId="{17DF1E75-7897-4790-9D43-C6BA94064AD3}" sibTransId="{38E75A5A-9399-4B68-A215-05ED431C7062}"/>
    <dgm:cxn modelId="{CAC62FC9-B5C5-4329-BE3C-3846A2344A1D}" type="presOf" srcId="{1B2D115C-D3CE-419E-9F7F-82DA0C64DD29}" destId="{D2F289DF-E352-404F-B00B-FF557FA0AFFA}" srcOrd="0" destOrd="0" presId="urn:microsoft.com/office/officeart/2005/8/layout/chevron2"/>
    <dgm:cxn modelId="{8F663122-5902-46C5-8DE2-EAEFB6B98717}" srcId="{BE0440AF-295A-4BA9-98D8-78C02C736EC3}" destId="{1B2D115C-D3CE-419E-9F7F-82DA0C64DD29}" srcOrd="0" destOrd="0" parTransId="{33E9C9DF-62EA-419D-94DA-6EC8590510A6}" sibTransId="{10ED2F99-C782-4F5B-A3D2-70BF386CE60E}"/>
    <dgm:cxn modelId="{F338792E-AD5F-415D-B24A-D22AD4809F42}" type="presOf" srcId="{31F51A3E-8732-443D-97EB-7C95697F3EDC}" destId="{9D314AAF-55FA-463D-A789-3180387392BF}" srcOrd="0" destOrd="0" presId="urn:microsoft.com/office/officeart/2005/8/layout/chevron2"/>
    <dgm:cxn modelId="{1D5A2CCA-CE8A-4788-83F1-00186206605E}" type="presOf" srcId="{EB0C18A5-F4EC-451C-B167-66521F120CF4}" destId="{820A7BE6-1069-48AC-9CF6-328EC6B32339}" srcOrd="0" destOrd="0" presId="urn:microsoft.com/office/officeart/2005/8/layout/chevron2"/>
    <dgm:cxn modelId="{0F5B718B-3EAB-479D-9F0D-41FD2DFA862A}" type="presOf" srcId="{7BF76A86-2A7E-4759-BA06-5684EEB66E9C}" destId="{A78A72B5-9B7F-4AAE-A7AA-E071F35DC232}" srcOrd="0" destOrd="0" presId="urn:microsoft.com/office/officeart/2005/8/layout/chevron2"/>
    <dgm:cxn modelId="{9B7F034F-32BA-4E56-B82A-5857B81E6837}" type="presOf" srcId="{1BAB3661-19C4-4A22-9803-7CAB95174ABE}" destId="{B4C32EF9-DA41-460C-A286-6D855E60A948}" srcOrd="0" destOrd="0" presId="urn:microsoft.com/office/officeart/2005/8/layout/chevron2"/>
    <dgm:cxn modelId="{BB818E86-19D2-4028-8D33-B490F736240C}" srcId="{31F51A3E-8732-443D-97EB-7C95697F3EDC}" destId="{006AA5E8-B90C-42AA-ABCB-63A7A84BD877}" srcOrd="0" destOrd="0" parTransId="{B9AD9FED-0EF4-4CD1-BE56-D2CFC297F59F}" sibTransId="{DB267ADF-BBB9-4E3B-850C-B1878308DEBA}"/>
    <dgm:cxn modelId="{FA852545-D481-443B-9576-46B062147AD6}" type="presOf" srcId="{E1046DBA-9C2D-425C-A3E6-06A153CB85A6}" destId="{48238DBC-B96A-4CEA-88E9-A60446E40484}" srcOrd="0" destOrd="0" presId="urn:microsoft.com/office/officeart/2005/8/layout/chevron2"/>
    <dgm:cxn modelId="{A2683926-3CEB-4112-8F78-EA491F7C0699}" type="presOf" srcId="{BE0440AF-295A-4BA9-98D8-78C02C736EC3}" destId="{D7B718A6-5400-456E-86A9-FBCE7A31B5A4}" srcOrd="0" destOrd="0" presId="urn:microsoft.com/office/officeart/2005/8/layout/chevron2"/>
    <dgm:cxn modelId="{76DB5946-0930-496D-9409-1F7DDFB86868}" srcId="{E1046DBA-9C2D-425C-A3E6-06A153CB85A6}" destId="{31F51A3E-8732-443D-97EB-7C95697F3EDC}" srcOrd="0" destOrd="0" parTransId="{128EFF72-9C45-48CD-B983-F1A04483A59F}" sibTransId="{A45D6D3E-B973-4E1B-9001-F7E20E7FEF7D}"/>
    <dgm:cxn modelId="{1D3132DB-5E10-4D87-9A2B-E8D43E2B0566}" srcId="{1BAB3661-19C4-4A22-9803-7CAB95174ABE}" destId="{AC24CF86-99FE-4BAF-9361-5389D5E182F3}" srcOrd="0" destOrd="0" parTransId="{42592B88-AFDC-4F7F-936C-F22E3BF2BF81}" sibTransId="{ADB575AE-9D86-410C-B473-3EDE0B02CB78}"/>
    <dgm:cxn modelId="{9FC80302-6630-4C3E-BA50-A230E56ADC93}" srcId="{EB0C18A5-F4EC-451C-B167-66521F120CF4}" destId="{7BF76A86-2A7E-4759-BA06-5684EEB66E9C}" srcOrd="0" destOrd="0" parTransId="{ABBCD3B9-B1C7-4765-B161-7E94FF1D8640}" sibTransId="{96AFE6D4-3FE9-411E-B307-31CE7736C9E7}"/>
    <dgm:cxn modelId="{CC43367C-9D39-4BD5-96D7-085AABB39A50}" type="presParOf" srcId="{48238DBC-B96A-4CEA-88E9-A60446E40484}" destId="{B672419E-C8BB-466D-9138-0C504D971C3C}" srcOrd="0" destOrd="0" presId="urn:microsoft.com/office/officeart/2005/8/layout/chevron2"/>
    <dgm:cxn modelId="{CECC2D31-D42A-41DF-A58F-F455BE906455}" type="presParOf" srcId="{B672419E-C8BB-466D-9138-0C504D971C3C}" destId="{9D314AAF-55FA-463D-A789-3180387392BF}" srcOrd="0" destOrd="0" presId="urn:microsoft.com/office/officeart/2005/8/layout/chevron2"/>
    <dgm:cxn modelId="{CE815887-18A4-4688-9C49-9E0535C763D1}" type="presParOf" srcId="{B672419E-C8BB-466D-9138-0C504D971C3C}" destId="{43E2C0E5-885E-41D0-8C94-70B3C43BF2F1}" srcOrd="1" destOrd="0" presId="urn:microsoft.com/office/officeart/2005/8/layout/chevron2"/>
    <dgm:cxn modelId="{F153CB07-92E0-4A0B-B5EB-CA56AD72F6FE}" type="presParOf" srcId="{48238DBC-B96A-4CEA-88E9-A60446E40484}" destId="{B9013DD2-9297-4BCC-B7CD-14733EBC4562}" srcOrd="1" destOrd="0" presId="urn:microsoft.com/office/officeart/2005/8/layout/chevron2"/>
    <dgm:cxn modelId="{AEB68F66-DD9E-4607-A989-7652C5731783}" type="presParOf" srcId="{48238DBC-B96A-4CEA-88E9-A60446E40484}" destId="{BB12931B-D046-4257-87E9-8B555CC1F4E1}" srcOrd="2" destOrd="0" presId="urn:microsoft.com/office/officeart/2005/8/layout/chevron2"/>
    <dgm:cxn modelId="{43258187-255D-4A73-9C8B-CB90BC4393D7}" type="presParOf" srcId="{BB12931B-D046-4257-87E9-8B555CC1F4E1}" destId="{B4C32EF9-DA41-460C-A286-6D855E60A948}" srcOrd="0" destOrd="0" presId="urn:microsoft.com/office/officeart/2005/8/layout/chevron2"/>
    <dgm:cxn modelId="{2CFD94E2-E04E-4C91-B304-6A625C9A89CD}" type="presParOf" srcId="{BB12931B-D046-4257-87E9-8B555CC1F4E1}" destId="{1C05E95A-8C2B-433A-8EA8-1AA5FF217845}" srcOrd="1" destOrd="0" presId="urn:microsoft.com/office/officeart/2005/8/layout/chevron2"/>
    <dgm:cxn modelId="{5B60C235-7EC9-4824-B413-0CA7039CE4C9}" type="presParOf" srcId="{48238DBC-B96A-4CEA-88E9-A60446E40484}" destId="{0E852408-8A70-4DF3-94B2-C915608C1643}" srcOrd="3" destOrd="0" presId="urn:microsoft.com/office/officeart/2005/8/layout/chevron2"/>
    <dgm:cxn modelId="{5843281E-8AB5-4694-A0F2-8A3DC721B55D}" type="presParOf" srcId="{48238DBC-B96A-4CEA-88E9-A60446E40484}" destId="{F4911BD2-60A5-455A-90D6-5A056C42CC12}" srcOrd="4" destOrd="0" presId="urn:microsoft.com/office/officeart/2005/8/layout/chevron2"/>
    <dgm:cxn modelId="{E8FC5B3C-EB76-4E5C-B8AB-C34261C6E633}" type="presParOf" srcId="{F4911BD2-60A5-455A-90D6-5A056C42CC12}" destId="{D7B718A6-5400-456E-86A9-FBCE7A31B5A4}" srcOrd="0" destOrd="0" presId="urn:microsoft.com/office/officeart/2005/8/layout/chevron2"/>
    <dgm:cxn modelId="{A351E46B-166C-446C-9CFA-45B31EDF0E63}" type="presParOf" srcId="{F4911BD2-60A5-455A-90D6-5A056C42CC12}" destId="{D2F289DF-E352-404F-B00B-FF557FA0AFFA}" srcOrd="1" destOrd="0" presId="urn:microsoft.com/office/officeart/2005/8/layout/chevron2"/>
    <dgm:cxn modelId="{5E297FD4-90B3-4ADE-BE44-4B45BCFD0794}" type="presParOf" srcId="{48238DBC-B96A-4CEA-88E9-A60446E40484}" destId="{811CE7BB-6AFF-4070-B874-5CCA8F423C26}" srcOrd="5" destOrd="0" presId="urn:microsoft.com/office/officeart/2005/8/layout/chevron2"/>
    <dgm:cxn modelId="{2A42C32A-749D-4312-8026-90049BB7D4FD}" type="presParOf" srcId="{48238DBC-B96A-4CEA-88E9-A60446E40484}" destId="{3311A4FB-7326-4C40-A423-6EC2E61BE004}" srcOrd="6" destOrd="0" presId="urn:microsoft.com/office/officeart/2005/8/layout/chevron2"/>
    <dgm:cxn modelId="{EA68F5A9-6926-458B-B3E2-E6FEF73C5494}" type="presParOf" srcId="{3311A4FB-7326-4C40-A423-6EC2E61BE004}" destId="{820A7BE6-1069-48AC-9CF6-328EC6B32339}" srcOrd="0" destOrd="0" presId="urn:microsoft.com/office/officeart/2005/8/layout/chevron2"/>
    <dgm:cxn modelId="{939FF6BF-9E29-48CA-B51F-149051AE3D90}" type="presParOf" srcId="{3311A4FB-7326-4C40-A423-6EC2E61BE004}" destId="{A78A72B5-9B7F-4AAE-A7AA-E071F35DC2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046DBA-9C2D-425C-A3E6-06A153CB85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1F51A3E-8732-443D-97EB-7C95697F3EDC}">
      <dgm:prSet phldrT="[Text]" custT="1"/>
      <dgm:spPr/>
      <dgm:t>
        <a:bodyPr/>
        <a:lstStyle/>
        <a:p>
          <a:r>
            <a:rPr lang="da-DK" sz="2400" dirty="0" smtClean="0"/>
            <a:t>1.</a:t>
          </a:r>
          <a:endParaRPr lang="da-DK" sz="2400" dirty="0"/>
        </a:p>
      </dgm:t>
    </dgm:pt>
    <dgm:pt modelId="{128EFF72-9C45-48CD-B983-F1A04483A59F}" type="parTrans" cxnId="{76DB5946-0930-496D-9409-1F7DDFB86868}">
      <dgm:prSet/>
      <dgm:spPr/>
      <dgm:t>
        <a:bodyPr/>
        <a:lstStyle/>
        <a:p>
          <a:endParaRPr lang="da-DK" sz="2400"/>
        </a:p>
      </dgm:t>
    </dgm:pt>
    <dgm:pt modelId="{A45D6D3E-B973-4E1B-9001-F7E20E7FEF7D}" type="sibTrans" cxnId="{76DB5946-0930-496D-9409-1F7DDFB86868}">
      <dgm:prSet/>
      <dgm:spPr/>
      <dgm:t>
        <a:bodyPr/>
        <a:lstStyle/>
        <a:p>
          <a:endParaRPr lang="da-DK" sz="2400"/>
        </a:p>
      </dgm:t>
    </dgm:pt>
    <dgm:pt modelId="{1BAB3661-19C4-4A22-9803-7CAB95174ABE}">
      <dgm:prSet phldrT="[Text]" custT="1"/>
      <dgm:spPr/>
      <dgm:t>
        <a:bodyPr/>
        <a:lstStyle/>
        <a:p>
          <a:r>
            <a:rPr lang="da-DK" sz="2400" dirty="0" smtClean="0"/>
            <a:t>2.</a:t>
          </a:r>
          <a:endParaRPr lang="da-DK" sz="2400" dirty="0"/>
        </a:p>
      </dgm:t>
    </dgm:pt>
    <dgm:pt modelId="{17DF1E75-7897-4790-9D43-C6BA94064AD3}" type="parTrans" cxnId="{235DF8F6-D6A2-411D-ADE7-24443627B354}">
      <dgm:prSet/>
      <dgm:spPr/>
      <dgm:t>
        <a:bodyPr/>
        <a:lstStyle/>
        <a:p>
          <a:endParaRPr lang="da-DK" sz="2400"/>
        </a:p>
      </dgm:t>
    </dgm:pt>
    <dgm:pt modelId="{38E75A5A-9399-4B68-A215-05ED431C7062}" type="sibTrans" cxnId="{235DF8F6-D6A2-411D-ADE7-24443627B354}">
      <dgm:prSet/>
      <dgm:spPr/>
      <dgm:t>
        <a:bodyPr/>
        <a:lstStyle/>
        <a:p>
          <a:endParaRPr lang="da-DK" sz="2400"/>
        </a:p>
      </dgm:t>
    </dgm:pt>
    <dgm:pt modelId="{AC24CF86-99FE-4BAF-9361-5389D5E182F3}">
      <dgm:prSet phldrT="[Text]" custT="1"/>
      <dgm:spPr/>
      <dgm:t>
        <a:bodyPr/>
        <a:lstStyle/>
        <a:p>
          <a:r>
            <a:rPr lang="ru-RU" sz="2400" dirty="0" smtClean="0"/>
            <a:t>Антенна надежно прикручена к р/с</a:t>
          </a:r>
          <a:endParaRPr lang="da-DK" sz="2400" dirty="0"/>
        </a:p>
      </dgm:t>
    </dgm:pt>
    <dgm:pt modelId="{42592B88-AFDC-4F7F-936C-F22E3BF2BF81}" type="parTrans" cxnId="{1D3132DB-5E10-4D87-9A2B-E8D43E2B0566}">
      <dgm:prSet/>
      <dgm:spPr/>
      <dgm:t>
        <a:bodyPr/>
        <a:lstStyle/>
        <a:p>
          <a:endParaRPr lang="da-DK" sz="2400"/>
        </a:p>
      </dgm:t>
    </dgm:pt>
    <dgm:pt modelId="{ADB575AE-9D86-410C-B473-3EDE0B02CB78}" type="sibTrans" cxnId="{1D3132DB-5E10-4D87-9A2B-E8D43E2B0566}">
      <dgm:prSet/>
      <dgm:spPr/>
      <dgm:t>
        <a:bodyPr/>
        <a:lstStyle/>
        <a:p>
          <a:endParaRPr lang="da-DK" sz="2400"/>
        </a:p>
      </dgm:t>
    </dgm:pt>
    <dgm:pt modelId="{BE0440AF-295A-4BA9-98D8-78C02C736EC3}">
      <dgm:prSet phldrT="[Text]" custT="1"/>
      <dgm:spPr/>
      <dgm:t>
        <a:bodyPr/>
        <a:lstStyle/>
        <a:p>
          <a:r>
            <a:rPr lang="da-DK" sz="2400" dirty="0" smtClean="0"/>
            <a:t>3.</a:t>
          </a:r>
          <a:endParaRPr lang="da-DK" sz="2400" dirty="0"/>
        </a:p>
      </dgm:t>
    </dgm:pt>
    <dgm:pt modelId="{9A438192-222E-4180-804E-48681E73C2D2}" type="parTrans" cxnId="{92F8D9C1-735B-43E3-B651-567102A86C91}">
      <dgm:prSet/>
      <dgm:spPr/>
      <dgm:t>
        <a:bodyPr/>
        <a:lstStyle/>
        <a:p>
          <a:endParaRPr lang="da-DK" sz="2400"/>
        </a:p>
      </dgm:t>
    </dgm:pt>
    <dgm:pt modelId="{57BA07B8-F8BF-4288-8967-8E85B32DF023}" type="sibTrans" cxnId="{92F8D9C1-735B-43E3-B651-567102A86C91}">
      <dgm:prSet/>
      <dgm:spPr/>
      <dgm:t>
        <a:bodyPr/>
        <a:lstStyle/>
        <a:p>
          <a:endParaRPr lang="da-DK" sz="2400"/>
        </a:p>
      </dgm:t>
    </dgm:pt>
    <dgm:pt modelId="{1B2D115C-D3CE-419E-9F7F-82DA0C64DD29}">
      <dgm:prSet phldrT="[Text]" custT="1"/>
      <dgm:spPr/>
      <dgm:t>
        <a:bodyPr/>
        <a:lstStyle/>
        <a:p>
          <a:r>
            <a:rPr lang="da-DK" sz="2400" dirty="0" smtClean="0"/>
            <a:t> </a:t>
          </a:r>
          <a:r>
            <a:rPr lang="ru-RU" sz="2400" dirty="0" smtClean="0"/>
            <a:t>Частота (канал) установлена на нужную и активна </a:t>
          </a:r>
          <a:endParaRPr lang="da-DK" sz="2400" dirty="0"/>
        </a:p>
      </dgm:t>
    </dgm:pt>
    <dgm:pt modelId="{33E9C9DF-62EA-419D-94DA-6EC8590510A6}" type="parTrans" cxnId="{8F663122-5902-46C5-8DE2-EAEFB6B98717}">
      <dgm:prSet/>
      <dgm:spPr/>
      <dgm:t>
        <a:bodyPr/>
        <a:lstStyle/>
        <a:p>
          <a:endParaRPr lang="da-DK" sz="2400"/>
        </a:p>
      </dgm:t>
    </dgm:pt>
    <dgm:pt modelId="{10ED2F99-C782-4F5B-A3D2-70BF386CE60E}" type="sibTrans" cxnId="{8F663122-5902-46C5-8DE2-EAEFB6B98717}">
      <dgm:prSet/>
      <dgm:spPr/>
      <dgm:t>
        <a:bodyPr/>
        <a:lstStyle/>
        <a:p>
          <a:endParaRPr lang="da-DK" sz="2400"/>
        </a:p>
      </dgm:t>
    </dgm:pt>
    <dgm:pt modelId="{EB0C18A5-F4EC-451C-B167-66521F120CF4}">
      <dgm:prSet phldrT="[Text]" custT="1"/>
      <dgm:spPr/>
      <dgm:t>
        <a:bodyPr/>
        <a:lstStyle/>
        <a:p>
          <a:r>
            <a:rPr lang="da-DK" sz="2400" dirty="0" smtClean="0"/>
            <a:t>4.</a:t>
          </a:r>
          <a:endParaRPr lang="da-DK" sz="2400" dirty="0"/>
        </a:p>
      </dgm:t>
    </dgm:pt>
    <dgm:pt modelId="{74314A3F-7B44-41A9-8331-283B6C55DB11}" type="parTrans" cxnId="{4934669A-2AB0-4F04-8B03-9B1D4141740A}">
      <dgm:prSet/>
      <dgm:spPr/>
      <dgm:t>
        <a:bodyPr/>
        <a:lstStyle/>
        <a:p>
          <a:endParaRPr lang="da-DK" sz="2400"/>
        </a:p>
      </dgm:t>
    </dgm:pt>
    <dgm:pt modelId="{FB6DDBEF-ADBE-463F-8F00-3C87868FBA33}" type="sibTrans" cxnId="{4934669A-2AB0-4F04-8B03-9B1D4141740A}">
      <dgm:prSet/>
      <dgm:spPr/>
      <dgm:t>
        <a:bodyPr/>
        <a:lstStyle/>
        <a:p>
          <a:endParaRPr lang="da-DK" sz="2400"/>
        </a:p>
      </dgm:t>
    </dgm:pt>
    <dgm:pt modelId="{7BF76A86-2A7E-4759-BA06-5684EEB66E9C}">
      <dgm:prSet phldrT="[Text]" custT="1"/>
      <dgm:spPr/>
      <dgm:t>
        <a:bodyPr/>
        <a:lstStyle/>
        <a:p>
          <a:r>
            <a:rPr lang="ru-RU" sz="2400" dirty="0" smtClean="0"/>
            <a:t>Мощность – </a:t>
          </a:r>
          <a:r>
            <a:rPr lang="ru-RU" sz="2400" dirty="0" err="1" smtClean="0"/>
            <a:t>Hig</a:t>
          </a:r>
          <a:r>
            <a:rPr lang="en-US" sz="2400" dirty="0" smtClean="0"/>
            <a:t>h</a:t>
          </a:r>
          <a:r>
            <a:rPr lang="ru-RU" sz="2400" dirty="0" smtClean="0"/>
            <a:t> (максимальная)</a:t>
          </a:r>
          <a:endParaRPr lang="da-DK" sz="2400" dirty="0"/>
        </a:p>
      </dgm:t>
    </dgm:pt>
    <dgm:pt modelId="{ABBCD3B9-B1C7-4765-B161-7E94FF1D8640}" type="parTrans" cxnId="{9FC80302-6630-4C3E-BA50-A230E56ADC93}">
      <dgm:prSet/>
      <dgm:spPr/>
      <dgm:t>
        <a:bodyPr/>
        <a:lstStyle/>
        <a:p>
          <a:endParaRPr lang="ru-RU" sz="2400"/>
        </a:p>
      </dgm:t>
    </dgm:pt>
    <dgm:pt modelId="{96AFE6D4-3FE9-411E-B307-31CE7736C9E7}" type="sibTrans" cxnId="{9FC80302-6630-4C3E-BA50-A230E56ADC93}">
      <dgm:prSet/>
      <dgm:spPr/>
      <dgm:t>
        <a:bodyPr/>
        <a:lstStyle/>
        <a:p>
          <a:endParaRPr lang="ru-RU" sz="2400"/>
        </a:p>
      </dgm:t>
    </dgm:pt>
    <dgm:pt modelId="{006AA5E8-B90C-42AA-ABCB-63A7A84BD877}">
      <dgm:prSet phldrT="[Text]" custT="1"/>
      <dgm:spPr/>
      <dgm:t>
        <a:bodyPr/>
        <a:lstStyle/>
        <a:p>
          <a:r>
            <a:rPr lang="ru-RU" sz="2400" dirty="0" smtClean="0"/>
            <a:t>Аккумулятор заряжен</a:t>
          </a:r>
          <a:endParaRPr lang="da-DK" sz="2400" dirty="0"/>
        </a:p>
      </dgm:t>
    </dgm:pt>
    <dgm:pt modelId="{B9AD9FED-0EF4-4CD1-BE56-D2CFC297F59F}" type="parTrans" cxnId="{BB818E86-19D2-4028-8D33-B490F736240C}">
      <dgm:prSet/>
      <dgm:spPr/>
      <dgm:t>
        <a:bodyPr/>
        <a:lstStyle/>
        <a:p>
          <a:endParaRPr lang="ru-RU" sz="2400"/>
        </a:p>
      </dgm:t>
    </dgm:pt>
    <dgm:pt modelId="{DB267ADF-BBB9-4E3B-850C-B1878308DEBA}" type="sibTrans" cxnId="{BB818E86-19D2-4028-8D33-B490F736240C}">
      <dgm:prSet/>
      <dgm:spPr/>
      <dgm:t>
        <a:bodyPr/>
        <a:lstStyle/>
        <a:p>
          <a:endParaRPr lang="ru-RU" sz="2400"/>
        </a:p>
      </dgm:t>
    </dgm:pt>
    <dgm:pt modelId="{67418C04-0DFB-42F7-9403-723C85520114}">
      <dgm:prSet custT="1"/>
      <dgm:spPr/>
      <dgm:t>
        <a:bodyPr/>
        <a:lstStyle/>
        <a:p>
          <a:r>
            <a:rPr lang="ru-RU" sz="2400" dirty="0" smtClean="0"/>
            <a:t>5.</a:t>
          </a:r>
          <a:endParaRPr lang="ru-RU" sz="2400" dirty="0"/>
        </a:p>
      </dgm:t>
    </dgm:pt>
    <dgm:pt modelId="{0595D5EF-C619-43DC-9B70-C36FCF408C90}" type="parTrans" cxnId="{42172DD0-3D1C-4E7F-91BC-7D09F368FCE1}">
      <dgm:prSet/>
      <dgm:spPr/>
      <dgm:t>
        <a:bodyPr/>
        <a:lstStyle/>
        <a:p>
          <a:endParaRPr lang="ru-RU" sz="2400"/>
        </a:p>
      </dgm:t>
    </dgm:pt>
    <dgm:pt modelId="{9C3EB83E-58AE-448D-8BCF-22FD94457471}" type="sibTrans" cxnId="{42172DD0-3D1C-4E7F-91BC-7D09F368FCE1}">
      <dgm:prSet/>
      <dgm:spPr/>
      <dgm:t>
        <a:bodyPr/>
        <a:lstStyle/>
        <a:p>
          <a:endParaRPr lang="ru-RU" sz="2400"/>
        </a:p>
      </dgm:t>
    </dgm:pt>
    <dgm:pt modelId="{44029AB1-E43D-40B6-A0B2-671B0F306EF7}">
      <dgm:prSet custT="1"/>
      <dgm:spPr/>
      <dgm:t>
        <a:bodyPr/>
        <a:lstStyle/>
        <a:p>
          <a:r>
            <a:rPr lang="ru-RU" sz="2400" dirty="0" smtClean="0"/>
            <a:t>6.</a:t>
          </a:r>
          <a:endParaRPr lang="ru-RU" sz="2400" dirty="0"/>
        </a:p>
      </dgm:t>
    </dgm:pt>
    <dgm:pt modelId="{BEAE037A-4140-4005-B1D3-EB6C3DEA3C1A}" type="parTrans" cxnId="{44E7936C-8754-485C-BDF1-02FFF35288F7}">
      <dgm:prSet/>
      <dgm:spPr/>
      <dgm:t>
        <a:bodyPr/>
        <a:lstStyle/>
        <a:p>
          <a:endParaRPr lang="ru-RU" sz="2400"/>
        </a:p>
      </dgm:t>
    </dgm:pt>
    <dgm:pt modelId="{17DE38DB-898C-45DE-A1FF-4DCC3AE3FC25}" type="sibTrans" cxnId="{44E7936C-8754-485C-BDF1-02FFF35288F7}">
      <dgm:prSet/>
      <dgm:spPr/>
      <dgm:t>
        <a:bodyPr/>
        <a:lstStyle/>
        <a:p>
          <a:endParaRPr lang="ru-RU" sz="2400"/>
        </a:p>
      </dgm:t>
    </dgm:pt>
    <dgm:pt modelId="{E2C9BEC1-A313-41EE-BF63-71CEAD217248}">
      <dgm:prSet custT="1"/>
      <dgm:spPr/>
      <dgm:t>
        <a:bodyPr/>
        <a:lstStyle/>
        <a:p>
          <a:r>
            <a:rPr lang="ru-RU" sz="2400" dirty="0" smtClean="0"/>
            <a:t>TDR - </a:t>
          </a:r>
          <a:r>
            <a:rPr lang="ru-RU" sz="2400" dirty="0" err="1" smtClean="0"/>
            <a:t>Off</a:t>
          </a:r>
          <a:r>
            <a:rPr lang="ru-RU" sz="2400" dirty="0" smtClean="0"/>
            <a:t> </a:t>
          </a:r>
          <a:endParaRPr lang="ru-RU" sz="2400" dirty="0"/>
        </a:p>
      </dgm:t>
    </dgm:pt>
    <dgm:pt modelId="{449D0199-4DA5-41AF-AC00-30A9EA7066C2}" type="parTrans" cxnId="{714A5A70-FB71-472D-B157-0ECEEEB57732}">
      <dgm:prSet/>
      <dgm:spPr/>
      <dgm:t>
        <a:bodyPr/>
        <a:lstStyle/>
        <a:p>
          <a:endParaRPr lang="ru-RU" sz="2400"/>
        </a:p>
      </dgm:t>
    </dgm:pt>
    <dgm:pt modelId="{93D25F3C-82DC-44DF-9545-0B10142C573A}" type="sibTrans" cxnId="{714A5A70-FB71-472D-B157-0ECEEEB57732}">
      <dgm:prSet/>
      <dgm:spPr/>
      <dgm:t>
        <a:bodyPr/>
        <a:lstStyle/>
        <a:p>
          <a:endParaRPr lang="ru-RU" sz="2400"/>
        </a:p>
      </dgm:t>
    </dgm:pt>
    <dgm:pt modelId="{5438A3A0-2A59-440C-8A9B-5D2791344EE7}">
      <dgm:prSet custT="1"/>
      <dgm:spPr/>
      <dgm:t>
        <a:bodyPr/>
        <a:lstStyle/>
        <a:p>
          <a:r>
            <a:rPr lang="en-US" sz="2400" dirty="0" smtClean="0"/>
            <a:t>7</a:t>
          </a:r>
          <a:r>
            <a:rPr lang="ru-RU" sz="2400" dirty="0" smtClean="0"/>
            <a:t>.</a:t>
          </a:r>
          <a:endParaRPr lang="ru-RU" sz="2400" dirty="0"/>
        </a:p>
      </dgm:t>
    </dgm:pt>
    <dgm:pt modelId="{4DA63169-3AC9-4F2C-8CC3-D39C84C4C5A7}" type="parTrans" cxnId="{52B4980B-A358-4E99-A1C8-B2CB5743D5F7}">
      <dgm:prSet/>
      <dgm:spPr/>
      <dgm:t>
        <a:bodyPr/>
        <a:lstStyle/>
        <a:p>
          <a:endParaRPr lang="ru-RU" sz="2400"/>
        </a:p>
      </dgm:t>
    </dgm:pt>
    <dgm:pt modelId="{C9CCD3AB-6D1C-4D7E-9457-8607514E04C8}" type="sibTrans" cxnId="{52B4980B-A358-4E99-A1C8-B2CB5743D5F7}">
      <dgm:prSet/>
      <dgm:spPr/>
      <dgm:t>
        <a:bodyPr/>
        <a:lstStyle/>
        <a:p>
          <a:endParaRPr lang="ru-RU" sz="2400"/>
        </a:p>
      </dgm:t>
    </dgm:pt>
    <dgm:pt modelId="{E6A7747F-4AE1-46D2-8A1E-A04652F98C12}">
      <dgm:prSet custT="1"/>
      <dgm:spPr/>
      <dgm:t>
        <a:bodyPr/>
        <a:lstStyle/>
        <a:p>
          <a:r>
            <a:rPr lang="ru-RU" sz="2400" dirty="0" smtClean="0"/>
            <a:t>Значение </a:t>
          </a:r>
          <a:r>
            <a:rPr lang="ru-RU" sz="2400" dirty="0" err="1" smtClean="0"/>
            <a:t>шумодава</a:t>
          </a:r>
          <a:r>
            <a:rPr lang="ru-RU" sz="2400" dirty="0" smtClean="0"/>
            <a:t> </a:t>
          </a:r>
          <a:r>
            <a:rPr lang="en-US" sz="2400" dirty="0" smtClean="0"/>
            <a:t>(SQL) </a:t>
          </a:r>
          <a:r>
            <a:rPr lang="ru-RU" sz="2400" dirty="0" smtClean="0"/>
            <a:t>- 2-4</a:t>
          </a:r>
          <a:endParaRPr lang="ru-RU" sz="2400" dirty="0"/>
        </a:p>
      </dgm:t>
    </dgm:pt>
    <dgm:pt modelId="{15AC673B-4B7A-4FA9-83D8-D8C309D3940C}" type="parTrans" cxnId="{276CD1A6-3882-4345-BDEF-31F87C47CA1B}">
      <dgm:prSet/>
      <dgm:spPr/>
      <dgm:t>
        <a:bodyPr/>
        <a:lstStyle/>
        <a:p>
          <a:endParaRPr lang="ru-RU"/>
        </a:p>
      </dgm:t>
    </dgm:pt>
    <dgm:pt modelId="{500CF724-5916-47D0-8052-BC099904FE5E}" type="sibTrans" cxnId="{276CD1A6-3882-4345-BDEF-31F87C47CA1B}">
      <dgm:prSet/>
      <dgm:spPr/>
      <dgm:t>
        <a:bodyPr/>
        <a:lstStyle/>
        <a:p>
          <a:endParaRPr lang="ru-RU"/>
        </a:p>
      </dgm:t>
    </dgm:pt>
    <dgm:pt modelId="{1EC8FC2A-D8B1-4309-AC0A-56415FA732C5}">
      <dgm:prSet custT="1"/>
      <dgm:spPr/>
      <dgm:t>
        <a:bodyPr/>
        <a:lstStyle/>
        <a:p>
          <a:r>
            <a:rPr lang="ru-RU" sz="2400" dirty="0" smtClean="0"/>
            <a:t>Установлена блокировка клавиатуры.</a:t>
          </a:r>
          <a:endParaRPr lang="ru-RU" sz="2400" dirty="0"/>
        </a:p>
      </dgm:t>
    </dgm:pt>
    <dgm:pt modelId="{CDA0057F-20B7-4D56-9018-A88CCF0C4931}" type="parTrans" cxnId="{398ED933-E18E-4B7A-BC95-07F02F5A3EF5}">
      <dgm:prSet/>
      <dgm:spPr/>
      <dgm:t>
        <a:bodyPr/>
        <a:lstStyle/>
        <a:p>
          <a:endParaRPr lang="ru-RU"/>
        </a:p>
      </dgm:t>
    </dgm:pt>
    <dgm:pt modelId="{8C45AD19-F351-47F8-ABA3-A94B23D7A70C}" type="sibTrans" cxnId="{398ED933-E18E-4B7A-BC95-07F02F5A3EF5}">
      <dgm:prSet/>
      <dgm:spPr/>
      <dgm:t>
        <a:bodyPr/>
        <a:lstStyle/>
        <a:p>
          <a:endParaRPr lang="ru-RU"/>
        </a:p>
      </dgm:t>
    </dgm:pt>
    <dgm:pt modelId="{48238DBC-B96A-4CEA-88E9-A60446E40484}" type="pres">
      <dgm:prSet presAssocID="{E1046DBA-9C2D-425C-A3E6-06A153CB85A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B672419E-C8BB-466D-9138-0C504D971C3C}" type="pres">
      <dgm:prSet presAssocID="{31F51A3E-8732-443D-97EB-7C95697F3EDC}" presName="composite" presStyleCnt="0"/>
      <dgm:spPr/>
    </dgm:pt>
    <dgm:pt modelId="{9D314AAF-55FA-463D-A789-3180387392BF}" type="pres">
      <dgm:prSet presAssocID="{31F51A3E-8732-443D-97EB-7C95697F3ED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3E2C0E5-885E-41D0-8C94-70B3C43BF2F1}" type="pres">
      <dgm:prSet presAssocID="{31F51A3E-8732-443D-97EB-7C95697F3EDC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9013DD2-9297-4BCC-B7CD-14733EBC4562}" type="pres">
      <dgm:prSet presAssocID="{A45D6D3E-B973-4E1B-9001-F7E20E7FEF7D}" presName="sp" presStyleCnt="0"/>
      <dgm:spPr/>
    </dgm:pt>
    <dgm:pt modelId="{BB12931B-D046-4257-87E9-8B555CC1F4E1}" type="pres">
      <dgm:prSet presAssocID="{1BAB3661-19C4-4A22-9803-7CAB95174ABE}" presName="composite" presStyleCnt="0"/>
      <dgm:spPr/>
    </dgm:pt>
    <dgm:pt modelId="{B4C32EF9-DA41-460C-A286-6D855E60A948}" type="pres">
      <dgm:prSet presAssocID="{1BAB3661-19C4-4A22-9803-7CAB95174ABE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05E95A-8C2B-433A-8EA8-1AA5FF217845}" type="pres">
      <dgm:prSet presAssocID="{1BAB3661-19C4-4A22-9803-7CAB95174ABE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52408-8A70-4DF3-94B2-C915608C1643}" type="pres">
      <dgm:prSet presAssocID="{38E75A5A-9399-4B68-A215-05ED431C7062}" presName="sp" presStyleCnt="0"/>
      <dgm:spPr/>
    </dgm:pt>
    <dgm:pt modelId="{F4911BD2-60A5-455A-90D6-5A056C42CC12}" type="pres">
      <dgm:prSet presAssocID="{BE0440AF-295A-4BA9-98D8-78C02C736EC3}" presName="composite" presStyleCnt="0"/>
      <dgm:spPr/>
    </dgm:pt>
    <dgm:pt modelId="{D7B718A6-5400-456E-86A9-FBCE7A31B5A4}" type="pres">
      <dgm:prSet presAssocID="{BE0440AF-295A-4BA9-98D8-78C02C736EC3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2F289DF-E352-404F-B00B-FF557FA0AFFA}" type="pres">
      <dgm:prSet presAssocID="{BE0440AF-295A-4BA9-98D8-78C02C736EC3}" presName="descendantText" presStyleLbl="alignAcc1" presStyleIdx="2" presStyleCnt="7" custLinFactNeighborX="1159" custLinFactNeighborY="-331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11CE7BB-6AFF-4070-B874-5CCA8F423C26}" type="pres">
      <dgm:prSet presAssocID="{57BA07B8-F8BF-4288-8967-8E85B32DF023}" presName="sp" presStyleCnt="0"/>
      <dgm:spPr/>
    </dgm:pt>
    <dgm:pt modelId="{3311A4FB-7326-4C40-A423-6EC2E61BE004}" type="pres">
      <dgm:prSet presAssocID="{EB0C18A5-F4EC-451C-B167-66521F120CF4}" presName="composite" presStyleCnt="0"/>
      <dgm:spPr/>
    </dgm:pt>
    <dgm:pt modelId="{820A7BE6-1069-48AC-9CF6-328EC6B32339}" type="pres">
      <dgm:prSet presAssocID="{EB0C18A5-F4EC-451C-B167-66521F120CF4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78A72B5-9B7F-4AAE-A7AA-E071F35DC232}" type="pres">
      <dgm:prSet presAssocID="{EB0C18A5-F4EC-451C-B167-66521F120CF4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0A0398C-2E7E-4D2B-9BA9-5BFE472D6DFF}" type="pres">
      <dgm:prSet presAssocID="{FB6DDBEF-ADBE-463F-8F00-3C87868FBA33}" presName="sp" presStyleCnt="0"/>
      <dgm:spPr/>
    </dgm:pt>
    <dgm:pt modelId="{15229AF3-49EB-4979-B906-F8C0BEA4FE6F}" type="pres">
      <dgm:prSet presAssocID="{67418C04-0DFB-42F7-9403-723C85520114}" presName="composite" presStyleCnt="0"/>
      <dgm:spPr/>
    </dgm:pt>
    <dgm:pt modelId="{2F88109A-D0F0-4BAF-89D7-F556FD5C5C4F}" type="pres">
      <dgm:prSet presAssocID="{67418C04-0DFB-42F7-9403-723C85520114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4E179-31E0-4FE1-8638-F802A288F57B}" type="pres">
      <dgm:prSet presAssocID="{67418C04-0DFB-42F7-9403-723C85520114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51040-7327-44F9-B581-27A23B387EBD}" type="pres">
      <dgm:prSet presAssocID="{9C3EB83E-58AE-448D-8BCF-22FD94457471}" presName="sp" presStyleCnt="0"/>
      <dgm:spPr/>
    </dgm:pt>
    <dgm:pt modelId="{7DADA11D-3AE0-4185-89CD-EA2D9E786BCD}" type="pres">
      <dgm:prSet presAssocID="{44029AB1-E43D-40B6-A0B2-671B0F306EF7}" presName="composite" presStyleCnt="0"/>
      <dgm:spPr/>
    </dgm:pt>
    <dgm:pt modelId="{30ECF37C-53E8-4CE6-927B-81E8C33F95F1}" type="pres">
      <dgm:prSet presAssocID="{44029AB1-E43D-40B6-A0B2-671B0F306EF7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1C5F8-87EF-434A-8F18-4BD07BADCB44}" type="pres">
      <dgm:prSet presAssocID="{44029AB1-E43D-40B6-A0B2-671B0F306EF7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CEFA4-E659-4629-968B-9C5DF1AEA30A}" type="pres">
      <dgm:prSet presAssocID="{17DE38DB-898C-45DE-A1FF-4DCC3AE3FC25}" presName="sp" presStyleCnt="0"/>
      <dgm:spPr/>
    </dgm:pt>
    <dgm:pt modelId="{C7FB8D77-73C5-461D-AD47-93D28091A7B4}" type="pres">
      <dgm:prSet presAssocID="{5438A3A0-2A59-440C-8A9B-5D2791344EE7}" presName="composite" presStyleCnt="0"/>
      <dgm:spPr/>
    </dgm:pt>
    <dgm:pt modelId="{BFB1F5AD-7792-4F26-B2BE-0CBBCC8C0602}" type="pres">
      <dgm:prSet presAssocID="{5438A3A0-2A59-440C-8A9B-5D2791344EE7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7375F-FBC2-400C-A442-A795473BD039}" type="pres">
      <dgm:prSet presAssocID="{5438A3A0-2A59-440C-8A9B-5D2791344EE7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632365-C4E5-46CB-B1CC-061EBBFF375B}" type="presOf" srcId="{E6A7747F-4AE1-46D2-8A1E-A04652F98C12}" destId="{D911C5F8-87EF-434A-8F18-4BD07BADCB44}" srcOrd="0" destOrd="0" presId="urn:microsoft.com/office/officeart/2005/8/layout/chevron2"/>
    <dgm:cxn modelId="{4E7249A3-5E32-438E-9094-3058325FBB91}" type="presOf" srcId="{1EC8FC2A-D8B1-4309-AC0A-56415FA732C5}" destId="{A887375F-FBC2-400C-A442-A795473BD039}" srcOrd="0" destOrd="0" presId="urn:microsoft.com/office/officeart/2005/8/layout/chevron2"/>
    <dgm:cxn modelId="{42172DD0-3D1C-4E7F-91BC-7D09F368FCE1}" srcId="{E1046DBA-9C2D-425C-A3E6-06A153CB85A6}" destId="{67418C04-0DFB-42F7-9403-723C85520114}" srcOrd="4" destOrd="0" parTransId="{0595D5EF-C619-43DC-9B70-C36FCF408C90}" sibTransId="{9C3EB83E-58AE-448D-8BCF-22FD94457471}"/>
    <dgm:cxn modelId="{BB818E86-19D2-4028-8D33-B490F736240C}" srcId="{31F51A3E-8732-443D-97EB-7C95697F3EDC}" destId="{006AA5E8-B90C-42AA-ABCB-63A7A84BD877}" srcOrd="0" destOrd="0" parTransId="{B9AD9FED-0EF4-4CD1-BE56-D2CFC297F59F}" sibTransId="{DB267ADF-BBB9-4E3B-850C-B1878308DEBA}"/>
    <dgm:cxn modelId="{680A668C-C5AA-48D7-B9D3-B1A50A5A3C6F}" type="presOf" srcId="{AC24CF86-99FE-4BAF-9361-5389D5E182F3}" destId="{1C05E95A-8C2B-433A-8EA8-1AA5FF217845}" srcOrd="0" destOrd="0" presId="urn:microsoft.com/office/officeart/2005/8/layout/chevron2"/>
    <dgm:cxn modelId="{1D3132DB-5E10-4D87-9A2B-E8D43E2B0566}" srcId="{1BAB3661-19C4-4A22-9803-7CAB95174ABE}" destId="{AC24CF86-99FE-4BAF-9361-5389D5E182F3}" srcOrd="0" destOrd="0" parTransId="{42592B88-AFDC-4F7F-936C-F22E3BF2BF81}" sibTransId="{ADB575AE-9D86-410C-B473-3EDE0B02CB78}"/>
    <dgm:cxn modelId="{DC829417-AEEB-4DFE-B811-3DD4C3A23771}" type="presOf" srcId="{E2C9BEC1-A313-41EE-BF63-71CEAD217248}" destId="{8164E179-31E0-4FE1-8638-F802A288F57B}" srcOrd="0" destOrd="0" presId="urn:microsoft.com/office/officeart/2005/8/layout/chevron2"/>
    <dgm:cxn modelId="{235DF8F6-D6A2-411D-ADE7-24443627B354}" srcId="{E1046DBA-9C2D-425C-A3E6-06A153CB85A6}" destId="{1BAB3661-19C4-4A22-9803-7CAB95174ABE}" srcOrd="1" destOrd="0" parTransId="{17DF1E75-7897-4790-9D43-C6BA94064AD3}" sibTransId="{38E75A5A-9399-4B68-A215-05ED431C7062}"/>
    <dgm:cxn modelId="{9FC80302-6630-4C3E-BA50-A230E56ADC93}" srcId="{EB0C18A5-F4EC-451C-B167-66521F120CF4}" destId="{7BF76A86-2A7E-4759-BA06-5684EEB66E9C}" srcOrd="0" destOrd="0" parTransId="{ABBCD3B9-B1C7-4765-B161-7E94FF1D8640}" sibTransId="{96AFE6D4-3FE9-411E-B307-31CE7736C9E7}"/>
    <dgm:cxn modelId="{FA852545-D481-443B-9576-46B062147AD6}" type="presOf" srcId="{E1046DBA-9C2D-425C-A3E6-06A153CB85A6}" destId="{48238DBC-B96A-4CEA-88E9-A60446E40484}" srcOrd="0" destOrd="0" presId="urn:microsoft.com/office/officeart/2005/8/layout/chevron2"/>
    <dgm:cxn modelId="{99985FA3-57EA-4E69-B6F1-C5B07FBAF36D}" type="presOf" srcId="{67418C04-0DFB-42F7-9403-723C85520114}" destId="{2F88109A-D0F0-4BAF-89D7-F556FD5C5C4F}" srcOrd="0" destOrd="0" presId="urn:microsoft.com/office/officeart/2005/8/layout/chevron2"/>
    <dgm:cxn modelId="{8F663122-5902-46C5-8DE2-EAEFB6B98717}" srcId="{BE0440AF-295A-4BA9-98D8-78C02C736EC3}" destId="{1B2D115C-D3CE-419E-9F7F-82DA0C64DD29}" srcOrd="0" destOrd="0" parTransId="{33E9C9DF-62EA-419D-94DA-6EC8590510A6}" sibTransId="{10ED2F99-C782-4F5B-A3D2-70BF386CE60E}"/>
    <dgm:cxn modelId="{C0759179-7B17-442C-AF08-D849DC85BA32}" type="presOf" srcId="{006AA5E8-B90C-42AA-ABCB-63A7A84BD877}" destId="{43E2C0E5-885E-41D0-8C94-70B3C43BF2F1}" srcOrd="0" destOrd="0" presId="urn:microsoft.com/office/officeart/2005/8/layout/chevron2"/>
    <dgm:cxn modelId="{276CD1A6-3882-4345-BDEF-31F87C47CA1B}" srcId="{44029AB1-E43D-40B6-A0B2-671B0F306EF7}" destId="{E6A7747F-4AE1-46D2-8A1E-A04652F98C12}" srcOrd="0" destOrd="0" parTransId="{15AC673B-4B7A-4FA9-83D8-D8C309D3940C}" sibTransId="{500CF724-5916-47D0-8052-BC099904FE5E}"/>
    <dgm:cxn modelId="{0F5B718B-3EAB-479D-9F0D-41FD2DFA862A}" type="presOf" srcId="{7BF76A86-2A7E-4759-BA06-5684EEB66E9C}" destId="{A78A72B5-9B7F-4AAE-A7AA-E071F35DC232}" srcOrd="0" destOrd="0" presId="urn:microsoft.com/office/officeart/2005/8/layout/chevron2"/>
    <dgm:cxn modelId="{714A5A70-FB71-472D-B157-0ECEEEB57732}" srcId="{67418C04-0DFB-42F7-9403-723C85520114}" destId="{E2C9BEC1-A313-41EE-BF63-71CEAD217248}" srcOrd="0" destOrd="0" parTransId="{449D0199-4DA5-41AF-AC00-30A9EA7066C2}" sibTransId="{93D25F3C-82DC-44DF-9545-0B10142C573A}"/>
    <dgm:cxn modelId="{76DB5946-0930-496D-9409-1F7DDFB86868}" srcId="{E1046DBA-9C2D-425C-A3E6-06A153CB85A6}" destId="{31F51A3E-8732-443D-97EB-7C95697F3EDC}" srcOrd="0" destOrd="0" parTransId="{128EFF72-9C45-48CD-B983-F1A04483A59F}" sibTransId="{A45D6D3E-B973-4E1B-9001-F7E20E7FEF7D}"/>
    <dgm:cxn modelId="{CAC62FC9-B5C5-4329-BE3C-3846A2344A1D}" type="presOf" srcId="{1B2D115C-D3CE-419E-9F7F-82DA0C64DD29}" destId="{D2F289DF-E352-404F-B00B-FF557FA0AFFA}" srcOrd="0" destOrd="0" presId="urn:microsoft.com/office/officeart/2005/8/layout/chevron2"/>
    <dgm:cxn modelId="{398ED933-E18E-4B7A-BC95-07F02F5A3EF5}" srcId="{5438A3A0-2A59-440C-8A9B-5D2791344EE7}" destId="{1EC8FC2A-D8B1-4309-AC0A-56415FA732C5}" srcOrd="0" destOrd="0" parTransId="{CDA0057F-20B7-4D56-9018-A88CCF0C4931}" sibTransId="{8C45AD19-F351-47F8-ABA3-A94B23D7A70C}"/>
    <dgm:cxn modelId="{2174EB27-B607-4C3E-A1CF-66DBFB47EB3F}" type="presOf" srcId="{5438A3A0-2A59-440C-8A9B-5D2791344EE7}" destId="{BFB1F5AD-7792-4F26-B2BE-0CBBCC8C0602}" srcOrd="0" destOrd="0" presId="urn:microsoft.com/office/officeart/2005/8/layout/chevron2"/>
    <dgm:cxn modelId="{4934669A-2AB0-4F04-8B03-9B1D4141740A}" srcId="{E1046DBA-9C2D-425C-A3E6-06A153CB85A6}" destId="{EB0C18A5-F4EC-451C-B167-66521F120CF4}" srcOrd="3" destOrd="0" parTransId="{74314A3F-7B44-41A9-8331-283B6C55DB11}" sibTransId="{FB6DDBEF-ADBE-463F-8F00-3C87868FBA33}"/>
    <dgm:cxn modelId="{A2683926-3CEB-4112-8F78-EA491F7C0699}" type="presOf" srcId="{BE0440AF-295A-4BA9-98D8-78C02C736EC3}" destId="{D7B718A6-5400-456E-86A9-FBCE7A31B5A4}" srcOrd="0" destOrd="0" presId="urn:microsoft.com/office/officeart/2005/8/layout/chevron2"/>
    <dgm:cxn modelId="{F338792E-AD5F-415D-B24A-D22AD4809F42}" type="presOf" srcId="{31F51A3E-8732-443D-97EB-7C95697F3EDC}" destId="{9D314AAF-55FA-463D-A789-3180387392BF}" srcOrd="0" destOrd="0" presId="urn:microsoft.com/office/officeart/2005/8/layout/chevron2"/>
    <dgm:cxn modelId="{52B4980B-A358-4E99-A1C8-B2CB5743D5F7}" srcId="{E1046DBA-9C2D-425C-A3E6-06A153CB85A6}" destId="{5438A3A0-2A59-440C-8A9B-5D2791344EE7}" srcOrd="6" destOrd="0" parTransId="{4DA63169-3AC9-4F2C-8CC3-D39C84C4C5A7}" sibTransId="{C9CCD3AB-6D1C-4D7E-9457-8607514E04C8}"/>
    <dgm:cxn modelId="{734296A1-1418-4CEF-B956-34C2FD7FE6F5}" type="presOf" srcId="{44029AB1-E43D-40B6-A0B2-671B0F306EF7}" destId="{30ECF37C-53E8-4CE6-927B-81E8C33F95F1}" srcOrd="0" destOrd="0" presId="urn:microsoft.com/office/officeart/2005/8/layout/chevron2"/>
    <dgm:cxn modelId="{44E7936C-8754-485C-BDF1-02FFF35288F7}" srcId="{E1046DBA-9C2D-425C-A3E6-06A153CB85A6}" destId="{44029AB1-E43D-40B6-A0B2-671B0F306EF7}" srcOrd="5" destOrd="0" parTransId="{BEAE037A-4140-4005-B1D3-EB6C3DEA3C1A}" sibTransId="{17DE38DB-898C-45DE-A1FF-4DCC3AE3FC25}"/>
    <dgm:cxn modelId="{92F8D9C1-735B-43E3-B651-567102A86C91}" srcId="{E1046DBA-9C2D-425C-A3E6-06A153CB85A6}" destId="{BE0440AF-295A-4BA9-98D8-78C02C736EC3}" srcOrd="2" destOrd="0" parTransId="{9A438192-222E-4180-804E-48681E73C2D2}" sibTransId="{57BA07B8-F8BF-4288-8967-8E85B32DF023}"/>
    <dgm:cxn modelId="{9B7F034F-32BA-4E56-B82A-5857B81E6837}" type="presOf" srcId="{1BAB3661-19C4-4A22-9803-7CAB95174ABE}" destId="{B4C32EF9-DA41-460C-A286-6D855E60A948}" srcOrd="0" destOrd="0" presId="urn:microsoft.com/office/officeart/2005/8/layout/chevron2"/>
    <dgm:cxn modelId="{1D5A2CCA-CE8A-4788-83F1-00186206605E}" type="presOf" srcId="{EB0C18A5-F4EC-451C-B167-66521F120CF4}" destId="{820A7BE6-1069-48AC-9CF6-328EC6B32339}" srcOrd="0" destOrd="0" presId="urn:microsoft.com/office/officeart/2005/8/layout/chevron2"/>
    <dgm:cxn modelId="{CC43367C-9D39-4BD5-96D7-085AABB39A50}" type="presParOf" srcId="{48238DBC-B96A-4CEA-88E9-A60446E40484}" destId="{B672419E-C8BB-466D-9138-0C504D971C3C}" srcOrd="0" destOrd="0" presId="urn:microsoft.com/office/officeart/2005/8/layout/chevron2"/>
    <dgm:cxn modelId="{CECC2D31-D42A-41DF-A58F-F455BE906455}" type="presParOf" srcId="{B672419E-C8BB-466D-9138-0C504D971C3C}" destId="{9D314AAF-55FA-463D-A789-3180387392BF}" srcOrd="0" destOrd="0" presId="urn:microsoft.com/office/officeart/2005/8/layout/chevron2"/>
    <dgm:cxn modelId="{CE815887-18A4-4688-9C49-9E0535C763D1}" type="presParOf" srcId="{B672419E-C8BB-466D-9138-0C504D971C3C}" destId="{43E2C0E5-885E-41D0-8C94-70B3C43BF2F1}" srcOrd="1" destOrd="0" presId="urn:microsoft.com/office/officeart/2005/8/layout/chevron2"/>
    <dgm:cxn modelId="{F153CB07-92E0-4A0B-B5EB-CA56AD72F6FE}" type="presParOf" srcId="{48238DBC-B96A-4CEA-88E9-A60446E40484}" destId="{B9013DD2-9297-4BCC-B7CD-14733EBC4562}" srcOrd="1" destOrd="0" presId="urn:microsoft.com/office/officeart/2005/8/layout/chevron2"/>
    <dgm:cxn modelId="{AEB68F66-DD9E-4607-A989-7652C5731783}" type="presParOf" srcId="{48238DBC-B96A-4CEA-88E9-A60446E40484}" destId="{BB12931B-D046-4257-87E9-8B555CC1F4E1}" srcOrd="2" destOrd="0" presId="urn:microsoft.com/office/officeart/2005/8/layout/chevron2"/>
    <dgm:cxn modelId="{43258187-255D-4A73-9C8B-CB90BC4393D7}" type="presParOf" srcId="{BB12931B-D046-4257-87E9-8B555CC1F4E1}" destId="{B4C32EF9-DA41-460C-A286-6D855E60A948}" srcOrd="0" destOrd="0" presId="urn:microsoft.com/office/officeart/2005/8/layout/chevron2"/>
    <dgm:cxn modelId="{2CFD94E2-E04E-4C91-B304-6A625C9A89CD}" type="presParOf" srcId="{BB12931B-D046-4257-87E9-8B555CC1F4E1}" destId="{1C05E95A-8C2B-433A-8EA8-1AA5FF217845}" srcOrd="1" destOrd="0" presId="urn:microsoft.com/office/officeart/2005/8/layout/chevron2"/>
    <dgm:cxn modelId="{5B60C235-7EC9-4824-B413-0CA7039CE4C9}" type="presParOf" srcId="{48238DBC-B96A-4CEA-88E9-A60446E40484}" destId="{0E852408-8A70-4DF3-94B2-C915608C1643}" srcOrd="3" destOrd="0" presId="urn:microsoft.com/office/officeart/2005/8/layout/chevron2"/>
    <dgm:cxn modelId="{5843281E-8AB5-4694-A0F2-8A3DC721B55D}" type="presParOf" srcId="{48238DBC-B96A-4CEA-88E9-A60446E40484}" destId="{F4911BD2-60A5-455A-90D6-5A056C42CC12}" srcOrd="4" destOrd="0" presId="urn:microsoft.com/office/officeart/2005/8/layout/chevron2"/>
    <dgm:cxn modelId="{E8FC5B3C-EB76-4E5C-B8AB-C34261C6E633}" type="presParOf" srcId="{F4911BD2-60A5-455A-90D6-5A056C42CC12}" destId="{D7B718A6-5400-456E-86A9-FBCE7A31B5A4}" srcOrd="0" destOrd="0" presId="urn:microsoft.com/office/officeart/2005/8/layout/chevron2"/>
    <dgm:cxn modelId="{A351E46B-166C-446C-9CFA-45B31EDF0E63}" type="presParOf" srcId="{F4911BD2-60A5-455A-90D6-5A056C42CC12}" destId="{D2F289DF-E352-404F-B00B-FF557FA0AFFA}" srcOrd="1" destOrd="0" presId="urn:microsoft.com/office/officeart/2005/8/layout/chevron2"/>
    <dgm:cxn modelId="{5E297FD4-90B3-4ADE-BE44-4B45BCFD0794}" type="presParOf" srcId="{48238DBC-B96A-4CEA-88E9-A60446E40484}" destId="{811CE7BB-6AFF-4070-B874-5CCA8F423C26}" srcOrd="5" destOrd="0" presId="urn:microsoft.com/office/officeart/2005/8/layout/chevron2"/>
    <dgm:cxn modelId="{2A42C32A-749D-4312-8026-90049BB7D4FD}" type="presParOf" srcId="{48238DBC-B96A-4CEA-88E9-A60446E40484}" destId="{3311A4FB-7326-4C40-A423-6EC2E61BE004}" srcOrd="6" destOrd="0" presId="urn:microsoft.com/office/officeart/2005/8/layout/chevron2"/>
    <dgm:cxn modelId="{EA68F5A9-6926-458B-B3E2-E6FEF73C5494}" type="presParOf" srcId="{3311A4FB-7326-4C40-A423-6EC2E61BE004}" destId="{820A7BE6-1069-48AC-9CF6-328EC6B32339}" srcOrd="0" destOrd="0" presId="urn:microsoft.com/office/officeart/2005/8/layout/chevron2"/>
    <dgm:cxn modelId="{939FF6BF-9E29-48CA-B51F-149051AE3D90}" type="presParOf" srcId="{3311A4FB-7326-4C40-A423-6EC2E61BE004}" destId="{A78A72B5-9B7F-4AAE-A7AA-E071F35DC232}" srcOrd="1" destOrd="0" presId="urn:microsoft.com/office/officeart/2005/8/layout/chevron2"/>
    <dgm:cxn modelId="{A6455C5A-0083-4EC8-8679-85C59BA1F5D8}" type="presParOf" srcId="{48238DBC-B96A-4CEA-88E9-A60446E40484}" destId="{A0A0398C-2E7E-4D2B-9BA9-5BFE472D6DFF}" srcOrd="7" destOrd="0" presId="urn:microsoft.com/office/officeart/2005/8/layout/chevron2"/>
    <dgm:cxn modelId="{E7AB5CC9-D288-4F1C-B5D3-E25F052B7545}" type="presParOf" srcId="{48238DBC-B96A-4CEA-88E9-A60446E40484}" destId="{15229AF3-49EB-4979-B906-F8C0BEA4FE6F}" srcOrd="8" destOrd="0" presId="urn:microsoft.com/office/officeart/2005/8/layout/chevron2"/>
    <dgm:cxn modelId="{2C8ABA4F-979C-4CA5-A675-06EE7D130690}" type="presParOf" srcId="{15229AF3-49EB-4979-B906-F8C0BEA4FE6F}" destId="{2F88109A-D0F0-4BAF-89D7-F556FD5C5C4F}" srcOrd="0" destOrd="0" presId="urn:microsoft.com/office/officeart/2005/8/layout/chevron2"/>
    <dgm:cxn modelId="{03C6BB74-C84A-463F-8043-F5C5A81D7BBD}" type="presParOf" srcId="{15229AF3-49EB-4979-B906-F8C0BEA4FE6F}" destId="{8164E179-31E0-4FE1-8638-F802A288F57B}" srcOrd="1" destOrd="0" presId="urn:microsoft.com/office/officeart/2005/8/layout/chevron2"/>
    <dgm:cxn modelId="{A0100DB1-1CA0-4417-9073-396F53DF2A12}" type="presParOf" srcId="{48238DBC-B96A-4CEA-88E9-A60446E40484}" destId="{44451040-7327-44F9-B581-27A23B387EBD}" srcOrd="9" destOrd="0" presId="urn:microsoft.com/office/officeart/2005/8/layout/chevron2"/>
    <dgm:cxn modelId="{67051A80-8965-423C-8E33-BAFC007937A1}" type="presParOf" srcId="{48238DBC-B96A-4CEA-88E9-A60446E40484}" destId="{7DADA11D-3AE0-4185-89CD-EA2D9E786BCD}" srcOrd="10" destOrd="0" presId="urn:microsoft.com/office/officeart/2005/8/layout/chevron2"/>
    <dgm:cxn modelId="{1BD99ECF-D1A5-45BA-8F79-7BF9774F76F3}" type="presParOf" srcId="{7DADA11D-3AE0-4185-89CD-EA2D9E786BCD}" destId="{30ECF37C-53E8-4CE6-927B-81E8C33F95F1}" srcOrd="0" destOrd="0" presId="urn:microsoft.com/office/officeart/2005/8/layout/chevron2"/>
    <dgm:cxn modelId="{9CA57394-A4F7-4ED5-9FD5-AA5F2F67E246}" type="presParOf" srcId="{7DADA11D-3AE0-4185-89CD-EA2D9E786BCD}" destId="{D911C5F8-87EF-434A-8F18-4BD07BADCB44}" srcOrd="1" destOrd="0" presId="urn:microsoft.com/office/officeart/2005/8/layout/chevron2"/>
    <dgm:cxn modelId="{FDE203FB-580E-433E-980E-CA1F93236A9F}" type="presParOf" srcId="{48238DBC-B96A-4CEA-88E9-A60446E40484}" destId="{AD6CEFA4-E659-4629-968B-9C5DF1AEA30A}" srcOrd="11" destOrd="0" presId="urn:microsoft.com/office/officeart/2005/8/layout/chevron2"/>
    <dgm:cxn modelId="{CD822747-3374-4393-801C-4CF9053A09B2}" type="presParOf" srcId="{48238DBC-B96A-4CEA-88E9-A60446E40484}" destId="{C7FB8D77-73C5-461D-AD47-93D28091A7B4}" srcOrd="12" destOrd="0" presId="urn:microsoft.com/office/officeart/2005/8/layout/chevron2"/>
    <dgm:cxn modelId="{E3F520AF-DB6B-41FE-AF75-A66E780379E9}" type="presParOf" srcId="{C7FB8D77-73C5-461D-AD47-93D28091A7B4}" destId="{BFB1F5AD-7792-4F26-B2BE-0CBBCC8C0602}" srcOrd="0" destOrd="0" presId="urn:microsoft.com/office/officeart/2005/8/layout/chevron2"/>
    <dgm:cxn modelId="{09944C8C-05FF-4C2D-B3E0-4BA374DBBE65}" type="presParOf" srcId="{C7FB8D77-73C5-461D-AD47-93D28091A7B4}" destId="{A887375F-FBC2-400C-A442-A795473BD0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046DBA-9C2D-425C-A3E6-06A153CB85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1F51A3E-8732-443D-97EB-7C95697F3EDC}">
      <dgm:prSet phldrT="[Text]"/>
      <dgm:spPr/>
      <dgm:t>
        <a:bodyPr/>
        <a:lstStyle/>
        <a:p>
          <a:r>
            <a:rPr lang="da-DK" dirty="0" smtClean="0"/>
            <a:t>1.</a:t>
          </a:r>
          <a:endParaRPr lang="da-DK" dirty="0"/>
        </a:p>
      </dgm:t>
    </dgm:pt>
    <dgm:pt modelId="{128EFF72-9C45-48CD-B983-F1A04483A59F}" type="parTrans" cxnId="{76DB5946-0930-496D-9409-1F7DDFB86868}">
      <dgm:prSet/>
      <dgm:spPr/>
      <dgm:t>
        <a:bodyPr/>
        <a:lstStyle/>
        <a:p>
          <a:endParaRPr lang="da-DK"/>
        </a:p>
      </dgm:t>
    </dgm:pt>
    <dgm:pt modelId="{A45D6D3E-B973-4E1B-9001-F7E20E7FEF7D}" type="sibTrans" cxnId="{76DB5946-0930-496D-9409-1F7DDFB86868}">
      <dgm:prSet/>
      <dgm:spPr/>
      <dgm:t>
        <a:bodyPr/>
        <a:lstStyle/>
        <a:p>
          <a:endParaRPr lang="da-DK"/>
        </a:p>
      </dgm:t>
    </dgm:pt>
    <dgm:pt modelId="{FA015836-4F5F-48D4-9A7F-023FDCCD09A2}">
      <dgm:prSet phldrT="[Text]"/>
      <dgm:spPr/>
      <dgm:t>
        <a:bodyPr/>
        <a:lstStyle/>
        <a:p>
          <a:r>
            <a:rPr lang="ru-RU" dirty="0" smtClean="0"/>
            <a:t>Не работать без антенны</a:t>
          </a:r>
          <a:endParaRPr lang="da-DK" dirty="0"/>
        </a:p>
      </dgm:t>
    </dgm:pt>
    <dgm:pt modelId="{D2A8F218-6D2A-4934-AAC6-BDC1C4A19FF7}" type="parTrans" cxnId="{F602F382-5217-4B3C-A205-13F2BB4BD955}">
      <dgm:prSet/>
      <dgm:spPr/>
      <dgm:t>
        <a:bodyPr/>
        <a:lstStyle/>
        <a:p>
          <a:endParaRPr lang="da-DK"/>
        </a:p>
      </dgm:t>
    </dgm:pt>
    <dgm:pt modelId="{47E7C2C0-4193-40D6-B66A-340874FEADEA}" type="sibTrans" cxnId="{F602F382-5217-4B3C-A205-13F2BB4BD955}">
      <dgm:prSet/>
      <dgm:spPr/>
      <dgm:t>
        <a:bodyPr/>
        <a:lstStyle/>
        <a:p>
          <a:endParaRPr lang="da-DK"/>
        </a:p>
      </dgm:t>
    </dgm:pt>
    <dgm:pt modelId="{1BAB3661-19C4-4A22-9803-7CAB95174ABE}">
      <dgm:prSet phldrT="[Text]"/>
      <dgm:spPr/>
      <dgm:t>
        <a:bodyPr/>
        <a:lstStyle/>
        <a:p>
          <a:r>
            <a:rPr lang="da-DK" dirty="0" smtClean="0"/>
            <a:t>2.</a:t>
          </a:r>
          <a:endParaRPr lang="da-DK" dirty="0"/>
        </a:p>
      </dgm:t>
    </dgm:pt>
    <dgm:pt modelId="{17DF1E75-7897-4790-9D43-C6BA94064AD3}" type="parTrans" cxnId="{235DF8F6-D6A2-411D-ADE7-24443627B354}">
      <dgm:prSet/>
      <dgm:spPr/>
      <dgm:t>
        <a:bodyPr/>
        <a:lstStyle/>
        <a:p>
          <a:endParaRPr lang="da-DK"/>
        </a:p>
      </dgm:t>
    </dgm:pt>
    <dgm:pt modelId="{38E75A5A-9399-4B68-A215-05ED431C7062}" type="sibTrans" cxnId="{235DF8F6-D6A2-411D-ADE7-24443627B354}">
      <dgm:prSet/>
      <dgm:spPr/>
      <dgm:t>
        <a:bodyPr/>
        <a:lstStyle/>
        <a:p>
          <a:endParaRPr lang="da-DK"/>
        </a:p>
      </dgm:t>
    </dgm:pt>
    <dgm:pt modelId="{AC24CF86-99FE-4BAF-9361-5389D5E182F3}">
      <dgm:prSet phldrT="[Text]"/>
      <dgm:spPr/>
      <dgm:t>
        <a:bodyPr/>
        <a:lstStyle/>
        <a:p>
          <a:r>
            <a:rPr lang="ru-RU" dirty="0" smtClean="0"/>
            <a:t>Не подвергать механическим воздействиям</a:t>
          </a:r>
          <a:endParaRPr lang="da-DK" dirty="0"/>
        </a:p>
      </dgm:t>
    </dgm:pt>
    <dgm:pt modelId="{42592B88-AFDC-4F7F-936C-F22E3BF2BF81}" type="parTrans" cxnId="{1D3132DB-5E10-4D87-9A2B-E8D43E2B0566}">
      <dgm:prSet/>
      <dgm:spPr/>
      <dgm:t>
        <a:bodyPr/>
        <a:lstStyle/>
        <a:p>
          <a:endParaRPr lang="da-DK"/>
        </a:p>
      </dgm:t>
    </dgm:pt>
    <dgm:pt modelId="{ADB575AE-9D86-410C-B473-3EDE0B02CB78}" type="sibTrans" cxnId="{1D3132DB-5E10-4D87-9A2B-E8D43E2B0566}">
      <dgm:prSet/>
      <dgm:spPr/>
      <dgm:t>
        <a:bodyPr/>
        <a:lstStyle/>
        <a:p>
          <a:endParaRPr lang="da-DK"/>
        </a:p>
      </dgm:t>
    </dgm:pt>
    <dgm:pt modelId="{BE0440AF-295A-4BA9-98D8-78C02C736EC3}">
      <dgm:prSet phldrT="[Text]"/>
      <dgm:spPr/>
      <dgm:t>
        <a:bodyPr/>
        <a:lstStyle/>
        <a:p>
          <a:r>
            <a:rPr lang="da-DK" dirty="0" smtClean="0"/>
            <a:t>3.</a:t>
          </a:r>
          <a:endParaRPr lang="da-DK" dirty="0"/>
        </a:p>
      </dgm:t>
    </dgm:pt>
    <dgm:pt modelId="{9A438192-222E-4180-804E-48681E73C2D2}" type="parTrans" cxnId="{92F8D9C1-735B-43E3-B651-567102A86C91}">
      <dgm:prSet/>
      <dgm:spPr/>
      <dgm:t>
        <a:bodyPr/>
        <a:lstStyle/>
        <a:p>
          <a:endParaRPr lang="da-DK"/>
        </a:p>
      </dgm:t>
    </dgm:pt>
    <dgm:pt modelId="{57BA07B8-F8BF-4288-8967-8E85B32DF023}" type="sibTrans" cxnId="{92F8D9C1-735B-43E3-B651-567102A86C91}">
      <dgm:prSet/>
      <dgm:spPr/>
      <dgm:t>
        <a:bodyPr/>
        <a:lstStyle/>
        <a:p>
          <a:endParaRPr lang="da-DK"/>
        </a:p>
      </dgm:t>
    </dgm:pt>
    <dgm:pt modelId="{1B2D115C-D3CE-419E-9F7F-82DA0C64DD29}">
      <dgm:prSet phldrT="[Text]"/>
      <dgm:spPr/>
      <dgm:t>
        <a:bodyPr/>
        <a:lstStyle/>
        <a:p>
          <a:r>
            <a:rPr lang="ru-RU" dirty="0" smtClean="0"/>
            <a:t>При попадании влаги, немедленно снять аккумулятор</a:t>
          </a:r>
          <a:endParaRPr lang="da-DK" dirty="0"/>
        </a:p>
      </dgm:t>
    </dgm:pt>
    <dgm:pt modelId="{33E9C9DF-62EA-419D-94DA-6EC8590510A6}" type="parTrans" cxnId="{8F663122-5902-46C5-8DE2-EAEFB6B98717}">
      <dgm:prSet/>
      <dgm:spPr/>
      <dgm:t>
        <a:bodyPr/>
        <a:lstStyle/>
        <a:p>
          <a:endParaRPr lang="da-DK"/>
        </a:p>
      </dgm:t>
    </dgm:pt>
    <dgm:pt modelId="{10ED2F99-C782-4F5B-A3D2-70BF386CE60E}" type="sibTrans" cxnId="{8F663122-5902-46C5-8DE2-EAEFB6B98717}">
      <dgm:prSet/>
      <dgm:spPr/>
      <dgm:t>
        <a:bodyPr/>
        <a:lstStyle/>
        <a:p>
          <a:endParaRPr lang="da-DK"/>
        </a:p>
      </dgm:t>
    </dgm:pt>
    <dgm:pt modelId="{EB0C18A5-F4EC-451C-B167-66521F120CF4}">
      <dgm:prSet phldrT="[Text]"/>
      <dgm:spPr/>
      <dgm:t>
        <a:bodyPr/>
        <a:lstStyle/>
        <a:p>
          <a:r>
            <a:rPr lang="da-DK" dirty="0" smtClean="0"/>
            <a:t>4.</a:t>
          </a:r>
          <a:endParaRPr lang="da-DK" dirty="0"/>
        </a:p>
      </dgm:t>
    </dgm:pt>
    <dgm:pt modelId="{74314A3F-7B44-41A9-8331-283B6C55DB11}" type="parTrans" cxnId="{4934669A-2AB0-4F04-8B03-9B1D4141740A}">
      <dgm:prSet/>
      <dgm:spPr/>
      <dgm:t>
        <a:bodyPr/>
        <a:lstStyle/>
        <a:p>
          <a:endParaRPr lang="da-DK"/>
        </a:p>
      </dgm:t>
    </dgm:pt>
    <dgm:pt modelId="{FB6DDBEF-ADBE-463F-8F00-3C87868FBA33}" type="sibTrans" cxnId="{4934669A-2AB0-4F04-8B03-9B1D4141740A}">
      <dgm:prSet/>
      <dgm:spPr/>
      <dgm:t>
        <a:bodyPr/>
        <a:lstStyle/>
        <a:p>
          <a:endParaRPr lang="da-DK"/>
        </a:p>
      </dgm:t>
    </dgm:pt>
    <dgm:pt modelId="{94A8A5B6-FDA1-437D-A7D9-899A6BA5F6A6}">
      <dgm:prSet phldrT="[Text]"/>
      <dgm:spPr/>
      <dgm:t>
        <a:bodyPr/>
        <a:lstStyle/>
        <a:p>
          <a:r>
            <a:rPr lang="ru-RU" dirty="0" smtClean="0"/>
            <a:t>Не работать в грозу</a:t>
          </a:r>
          <a:endParaRPr lang="da-DK" dirty="0"/>
        </a:p>
      </dgm:t>
    </dgm:pt>
    <dgm:pt modelId="{617443A0-61EA-4A57-A060-034B1F32F4AA}" type="parTrans" cxnId="{AD3307FE-3AA3-4CBA-9A73-483DE59FD1C0}">
      <dgm:prSet/>
      <dgm:spPr/>
      <dgm:t>
        <a:bodyPr/>
        <a:lstStyle/>
        <a:p>
          <a:endParaRPr lang="da-DK"/>
        </a:p>
      </dgm:t>
    </dgm:pt>
    <dgm:pt modelId="{CEB039F2-DBAE-49CC-88F8-76DD1DF8784C}" type="sibTrans" cxnId="{AD3307FE-3AA3-4CBA-9A73-483DE59FD1C0}">
      <dgm:prSet/>
      <dgm:spPr/>
      <dgm:t>
        <a:bodyPr/>
        <a:lstStyle/>
        <a:p>
          <a:endParaRPr lang="da-DK"/>
        </a:p>
      </dgm:t>
    </dgm:pt>
    <dgm:pt modelId="{E4F454DC-E8EB-4A32-BA5E-47AB5B16604C}">
      <dgm:prSet phldrT="[Text]"/>
      <dgm:spPr/>
      <dgm:t>
        <a:bodyPr/>
        <a:lstStyle/>
        <a:p>
          <a:r>
            <a:rPr lang="ru-RU" dirty="0" smtClean="0"/>
            <a:t>5</a:t>
          </a:r>
          <a:endParaRPr lang="da-DK" dirty="0"/>
        </a:p>
      </dgm:t>
    </dgm:pt>
    <dgm:pt modelId="{2FF3D799-1934-4289-8804-27892EB8B435}" type="parTrans" cxnId="{399F343D-810C-4547-B087-EC6E8AF58608}">
      <dgm:prSet/>
      <dgm:spPr/>
      <dgm:t>
        <a:bodyPr/>
        <a:lstStyle/>
        <a:p>
          <a:endParaRPr lang="ru-RU"/>
        </a:p>
      </dgm:t>
    </dgm:pt>
    <dgm:pt modelId="{301EC7A8-6338-42F7-AFFD-7F1395E2D2F3}" type="sibTrans" cxnId="{399F343D-810C-4547-B087-EC6E8AF58608}">
      <dgm:prSet/>
      <dgm:spPr/>
      <dgm:t>
        <a:bodyPr/>
        <a:lstStyle/>
        <a:p>
          <a:endParaRPr lang="ru-RU"/>
        </a:p>
      </dgm:t>
    </dgm:pt>
    <dgm:pt modelId="{7BF76A86-2A7E-4759-BA06-5684EEB66E9C}">
      <dgm:prSet phldrT="[Text]"/>
      <dgm:spPr/>
      <dgm:t>
        <a:bodyPr/>
        <a:lstStyle/>
        <a:p>
          <a:r>
            <a:rPr lang="ru-RU" dirty="0" smtClean="0"/>
            <a:t>При работе на морозе хранить в тепле</a:t>
          </a:r>
          <a:endParaRPr lang="da-DK" dirty="0"/>
        </a:p>
      </dgm:t>
    </dgm:pt>
    <dgm:pt modelId="{ABBCD3B9-B1C7-4765-B161-7E94FF1D8640}" type="parTrans" cxnId="{9FC80302-6630-4C3E-BA50-A230E56ADC93}">
      <dgm:prSet/>
      <dgm:spPr/>
      <dgm:t>
        <a:bodyPr/>
        <a:lstStyle/>
        <a:p>
          <a:endParaRPr lang="ru-RU"/>
        </a:p>
      </dgm:t>
    </dgm:pt>
    <dgm:pt modelId="{96AFE6D4-3FE9-411E-B307-31CE7736C9E7}" type="sibTrans" cxnId="{9FC80302-6630-4C3E-BA50-A230E56ADC93}">
      <dgm:prSet/>
      <dgm:spPr/>
      <dgm:t>
        <a:bodyPr/>
        <a:lstStyle/>
        <a:p>
          <a:endParaRPr lang="ru-RU"/>
        </a:p>
      </dgm:t>
    </dgm:pt>
    <dgm:pt modelId="{48238DBC-B96A-4CEA-88E9-A60446E40484}" type="pres">
      <dgm:prSet presAssocID="{E1046DBA-9C2D-425C-A3E6-06A153CB85A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B672419E-C8BB-466D-9138-0C504D971C3C}" type="pres">
      <dgm:prSet presAssocID="{31F51A3E-8732-443D-97EB-7C95697F3EDC}" presName="composite" presStyleCnt="0"/>
      <dgm:spPr/>
    </dgm:pt>
    <dgm:pt modelId="{9D314AAF-55FA-463D-A789-3180387392BF}" type="pres">
      <dgm:prSet presAssocID="{31F51A3E-8732-443D-97EB-7C95697F3ED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3E2C0E5-885E-41D0-8C94-70B3C43BF2F1}" type="pres">
      <dgm:prSet presAssocID="{31F51A3E-8732-443D-97EB-7C95697F3ED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9013DD2-9297-4BCC-B7CD-14733EBC4562}" type="pres">
      <dgm:prSet presAssocID="{A45D6D3E-B973-4E1B-9001-F7E20E7FEF7D}" presName="sp" presStyleCnt="0"/>
      <dgm:spPr/>
    </dgm:pt>
    <dgm:pt modelId="{BB12931B-D046-4257-87E9-8B555CC1F4E1}" type="pres">
      <dgm:prSet presAssocID="{1BAB3661-19C4-4A22-9803-7CAB95174ABE}" presName="composite" presStyleCnt="0"/>
      <dgm:spPr/>
    </dgm:pt>
    <dgm:pt modelId="{B4C32EF9-DA41-460C-A286-6D855E60A948}" type="pres">
      <dgm:prSet presAssocID="{1BAB3661-19C4-4A22-9803-7CAB95174AB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05E95A-8C2B-433A-8EA8-1AA5FF217845}" type="pres">
      <dgm:prSet presAssocID="{1BAB3661-19C4-4A22-9803-7CAB95174ABE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52408-8A70-4DF3-94B2-C915608C1643}" type="pres">
      <dgm:prSet presAssocID="{38E75A5A-9399-4B68-A215-05ED431C7062}" presName="sp" presStyleCnt="0"/>
      <dgm:spPr/>
    </dgm:pt>
    <dgm:pt modelId="{F4911BD2-60A5-455A-90D6-5A056C42CC12}" type="pres">
      <dgm:prSet presAssocID="{BE0440AF-295A-4BA9-98D8-78C02C736EC3}" presName="composite" presStyleCnt="0"/>
      <dgm:spPr/>
    </dgm:pt>
    <dgm:pt modelId="{D7B718A6-5400-456E-86A9-FBCE7A31B5A4}" type="pres">
      <dgm:prSet presAssocID="{BE0440AF-295A-4BA9-98D8-78C02C736EC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2F289DF-E352-404F-B00B-FF557FA0AFFA}" type="pres">
      <dgm:prSet presAssocID="{BE0440AF-295A-4BA9-98D8-78C02C736EC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11CE7BB-6AFF-4070-B874-5CCA8F423C26}" type="pres">
      <dgm:prSet presAssocID="{57BA07B8-F8BF-4288-8967-8E85B32DF023}" presName="sp" presStyleCnt="0"/>
      <dgm:spPr/>
    </dgm:pt>
    <dgm:pt modelId="{3311A4FB-7326-4C40-A423-6EC2E61BE004}" type="pres">
      <dgm:prSet presAssocID="{EB0C18A5-F4EC-451C-B167-66521F120CF4}" presName="composite" presStyleCnt="0"/>
      <dgm:spPr/>
    </dgm:pt>
    <dgm:pt modelId="{820A7BE6-1069-48AC-9CF6-328EC6B32339}" type="pres">
      <dgm:prSet presAssocID="{EB0C18A5-F4EC-451C-B167-66521F120CF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78A72B5-9B7F-4AAE-A7AA-E071F35DC232}" type="pres">
      <dgm:prSet presAssocID="{EB0C18A5-F4EC-451C-B167-66521F120CF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F686274-06F7-48C6-98F1-DAB2A0A80753}" type="pres">
      <dgm:prSet presAssocID="{FB6DDBEF-ADBE-463F-8F00-3C87868FBA33}" presName="sp" presStyleCnt="0"/>
      <dgm:spPr/>
    </dgm:pt>
    <dgm:pt modelId="{27112895-73DC-4665-8638-E6E88E17639F}" type="pres">
      <dgm:prSet presAssocID="{E4F454DC-E8EB-4A32-BA5E-47AB5B16604C}" presName="composite" presStyleCnt="0"/>
      <dgm:spPr/>
    </dgm:pt>
    <dgm:pt modelId="{AC8E4A9C-0732-4078-AB62-2716E1F3E320}" type="pres">
      <dgm:prSet presAssocID="{E4F454DC-E8EB-4A32-BA5E-47AB5B16604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A3E04-6202-4DB8-9FB1-36AFDFAC80A1}" type="pres">
      <dgm:prSet presAssocID="{E4F454DC-E8EB-4A32-BA5E-47AB5B16604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0A668C-C5AA-48D7-B9D3-B1A50A5A3C6F}" type="presOf" srcId="{AC24CF86-99FE-4BAF-9361-5389D5E182F3}" destId="{1C05E95A-8C2B-433A-8EA8-1AA5FF217845}" srcOrd="0" destOrd="0" presId="urn:microsoft.com/office/officeart/2005/8/layout/chevron2"/>
    <dgm:cxn modelId="{4934669A-2AB0-4F04-8B03-9B1D4141740A}" srcId="{E1046DBA-9C2D-425C-A3E6-06A153CB85A6}" destId="{EB0C18A5-F4EC-451C-B167-66521F120CF4}" srcOrd="3" destOrd="0" parTransId="{74314A3F-7B44-41A9-8331-283B6C55DB11}" sibTransId="{FB6DDBEF-ADBE-463F-8F00-3C87868FBA33}"/>
    <dgm:cxn modelId="{AD3307FE-3AA3-4CBA-9A73-483DE59FD1C0}" srcId="{E4F454DC-E8EB-4A32-BA5E-47AB5B16604C}" destId="{94A8A5B6-FDA1-437D-A7D9-899A6BA5F6A6}" srcOrd="0" destOrd="0" parTransId="{617443A0-61EA-4A57-A060-034B1F32F4AA}" sibTransId="{CEB039F2-DBAE-49CC-88F8-76DD1DF8784C}"/>
    <dgm:cxn modelId="{F602F382-5217-4B3C-A205-13F2BB4BD955}" srcId="{31F51A3E-8732-443D-97EB-7C95697F3EDC}" destId="{FA015836-4F5F-48D4-9A7F-023FDCCD09A2}" srcOrd="0" destOrd="0" parTransId="{D2A8F218-6D2A-4934-AAC6-BDC1C4A19FF7}" sibTransId="{47E7C2C0-4193-40D6-B66A-340874FEADEA}"/>
    <dgm:cxn modelId="{399F343D-810C-4547-B087-EC6E8AF58608}" srcId="{E1046DBA-9C2D-425C-A3E6-06A153CB85A6}" destId="{E4F454DC-E8EB-4A32-BA5E-47AB5B16604C}" srcOrd="4" destOrd="0" parTransId="{2FF3D799-1934-4289-8804-27892EB8B435}" sibTransId="{301EC7A8-6338-42F7-AFFD-7F1395E2D2F3}"/>
    <dgm:cxn modelId="{670C91D7-39A3-4A59-AF30-903E90028CCF}" type="presOf" srcId="{FA015836-4F5F-48D4-9A7F-023FDCCD09A2}" destId="{43E2C0E5-885E-41D0-8C94-70B3C43BF2F1}" srcOrd="0" destOrd="0" presId="urn:microsoft.com/office/officeart/2005/8/layout/chevron2"/>
    <dgm:cxn modelId="{92F8D9C1-735B-43E3-B651-567102A86C91}" srcId="{E1046DBA-9C2D-425C-A3E6-06A153CB85A6}" destId="{BE0440AF-295A-4BA9-98D8-78C02C736EC3}" srcOrd="2" destOrd="0" parTransId="{9A438192-222E-4180-804E-48681E73C2D2}" sibTransId="{57BA07B8-F8BF-4288-8967-8E85B32DF023}"/>
    <dgm:cxn modelId="{235DF8F6-D6A2-411D-ADE7-24443627B354}" srcId="{E1046DBA-9C2D-425C-A3E6-06A153CB85A6}" destId="{1BAB3661-19C4-4A22-9803-7CAB95174ABE}" srcOrd="1" destOrd="0" parTransId="{17DF1E75-7897-4790-9D43-C6BA94064AD3}" sibTransId="{38E75A5A-9399-4B68-A215-05ED431C7062}"/>
    <dgm:cxn modelId="{CAC62FC9-B5C5-4329-BE3C-3846A2344A1D}" type="presOf" srcId="{1B2D115C-D3CE-419E-9F7F-82DA0C64DD29}" destId="{D2F289DF-E352-404F-B00B-FF557FA0AFFA}" srcOrd="0" destOrd="0" presId="urn:microsoft.com/office/officeart/2005/8/layout/chevron2"/>
    <dgm:cxn modelId="{8F663122-5902-46C5-8DE2-EAEFB6B98717}" srcId="{BE0440AF-295A-4BA9-98D8-78C02C736EC3}" destId="{1B2D115C-D3CE-419E-9F7F-82DA0C64DD29}" srcOrd="0" destOrd="0" parTransId="{33E9C9DF-62EA-419D-94DA-6EC8590510A6}" sibTransId="{10ED2F99-C782-4F5B-A3D2-70BF386CE60E}"/>
    <dgm:cxn modelId="{FA104445-C49C-4655-BBE9-9C5BC9C6C73B}" type="presOf" srcId="{E4F454DC-E8EB-4A32-BA5E-47AB5B16604C}" destId="{AC8E4A9C-0732-4078-AB62-2716E1F3E320}" srcOrd="0" destOrd="0" presId="urn:microsoft.com/office/officeart/2005/8/layout/chevron2"/>
    <dgm:cxn modelId="{F338792E-AD5F-415D-B24A-D22AD4809F42}" type="presOf" srcId="{31F51A3E-8732-443D-97EB-7C95697F3EDC}" destId="{9D314AAF-55FA-463D-A789-3180387392BF}" srcOrd="0" destOrd="0" presId="urn:microsoft.com/office/officeart/2005/8/layout/chevron2"/>
    <dgm:cxn modelId="{1D5A2CCA-CE8A-4788-83F1-00186206605E}" type="presOf" srcId="{EB0C18A5-F4EC-451C-B167-66521F120CF4}" destId="{820A7BE6-1069-48AC-9CF6-328EC6B32339}" srcOrd="0" destOrd="0" presId="urn:microsoft.com/office/officeart/2005/8/layout/chevron2"/>
    <dgm:cxn modelId="{0F5B718B-3EAB-479D-9F0D-41FD2DFA862A}" type="presOf" srcId="{7BF76A86-2A7E-4759-BA06-5684EEB66E9C}" destId="{A78A72B5-9B7F-4AAE-A7AA-E071F35DC232}" srcOrd="0" destOrd="0" presId="urn:microsoft.com/office/officeart/2005/8/layout/chevron2"/>
    <dgm:cxn modelId="{9B7F034F-32BA-4E56-B82A-5857B81E6837}" type="presOf" srcId="{1BAB3661-19C4-4A22-9803-7CAB95174ABE}" destId="{B4C32EF9-DA41-460C-A286-6D855E60A948}" srcOrd="0" destOrd="0" presId="urn:microsoft.com/office/officeart/2005/8/layout/chevron2"/>
    <dgm:cxn modelId="{FA852545-D481-443B-9576-46B062147AD6}" type="presOf" srcId="{E1046DBA-9C2D-425C-A3E6-06A153CB85A6}" destId="{48238DBC-B96A-4CEA-88E9-A60446E40484}" srcOrd="0" destOrd="0" presId="urn:microsoft.com/office/officeart/2005/8/layout/chevron2"/>
    <dgm:cxn modelId="{A2683926-3CEB-4112-8F78-EA491F7C0699}" type="presOf" srcId="{BE0440AF-295A-4BA9-98D8-78C02C736EC3}" destId="{D7B718A6-5400-456E-86A9-FBCE7A31B5A4}" srcOrd="0" destOrd="0" presId="urn:microsoft.com/office/officeart/2005/8/layout/chevron2"/>
    <dgm:cxn modelId="{6382FF2B-11E4-46FF-8167-306A6281C47E}" type="presOf" srcId="{94A8A5B6-FDA1-437D-A7D9-899A6BA5F6A6}" destId="{E83A3E04-6202-4DB8-9FB1-36AFDFAC80A1}" srcOrd="0" destOrd="0" presId="urn:microsoft.com/office/officeart/2005/8/layout/chevron2"/>
    <dgm:cxn modelId="{76DB5946-0930-496D-9409-1F7DDFB86868}" srcId="{E1046DBA-9C2D-425C-A3E6-06A153CB85A6}" destId="{31F51A3E-8732-443D-97EB-7C95697F3EDC}" srcOrd="0" destOrd="0" parTransId="{128EFF72-9C45-48CD-B983-F1A04483A59F}" sibTransId="{A45D6D3E-B973-4E1B-9001-F7E20E7FEF7D}"/>
    <dgm:cxn modelId="{1D3132DB-5E10-4D87-9A2B-E8D43E2B0566}" srcId="{1BAB3661-19C4-4A22-9803-7CAB95174ABE}" destId="{AC24CF86-99FE-4BAF-9361-5389D5E182F3}" srcOrd="0" destOrd="0" parTransId="{42592B88-AFDC-4F7F-936C-F22E3BF2BF81}" sibTransId="{ADB575AE-9D86-410C-B473-3EDE0B02CB78}"/>
    <dgm:cxn modelId="{9FC80302-6630-4C3E-BA50-A230E56ADC93}" srcId="{EB0C18A5-F4EC-451C-B167-66521F120CF4}" destId="{7BF76A86-2A7E-4759-BA06-5684EEB66E9C}" srcOrd="0" destOrd="0" parTransId="{ABBCD3B9-B1C7-4765-B161-7E94FF1D8640}" sibTransId="{96AFE6D4-3FE9-411E-B307-31CE7736C9E7}"/>
    <dgm:cxn modelId="{CC43367C-9D39-4BD5-96D7-085AABB39A50}" type="presParOf" srcId="{48238DBC-B96A-4CEA-88E9-A60446E40484}" destId="{B672419E-C8BB-466D-9138-0C504D971C3C}" srcOrd="0" destOrd="0" presId="urn:microsoft.com/office/officeart/2005/8/layout/chevron2"/>
    <dgm:cxn modelId="{CECC2D31-D42A-41DF-A58F-F455BE906455}" type="presParOf" srcId="{B672419E-C8BB-466D-9138-0C504D971C3C}" destId="{9D314AAF-55FA-463D-A789-3180387392BF}" srcOrd="0" destOrd="0" presId="urn:microsoft.com/office/officeart/2005/8/layout/chevron2"/>
    <dgm:cxn modelId="{CE815887-18A4-4688-9C49-9E0535C763D1}" type="presParOf" srcId="{B672419E-C8BB-466D-9138-0C504D971C3C}" destId="{43E2C0E5-885E-41D0-8C94-70B3C43BF2F1}" srcOrd="1" destOrd="0" presId="urn:microsoft.com/office/officeart/2005/8/layout/chevron2"/>
    <dgm:cxn modelId="{F153CB07-92E0-4A0B-B5EB-CA56AD72F6FE}" type="presParOf" srcId="{48238DBC-B96A-4CEA-88E9-A60446E40484}" destId="{B9013DD2-9297-4BCC-B7CD-14733EBC4562}" srcOrd="1" destOrd="0" presId="urn:microsoft.com/office/officeart/2005/8/layout/chevron2"/>
    <dgm:cxn modelId="{AEB68F66-DD9E-4607-A989-7652C5731783}" type="presParOf" srcId="{48238DBC-B96A-4CEA-88E9-A60446E40484}" destId="{BB12931B-D046-4257-87E9-8B555CC1F4E1}" srcOrd="2" destOrd="0" presId="urn:microsoft.com/office/officeart/2005/8/layout/chevron2"/>
    <dgm:cxn modelId="{43258187-255D-4A73-9C8B-CB90BC4393D7}" type="presParOf" srcId="{BB12931B-D046-4257-87E9-8B555CC1F4E1}" destId="{B4C32EF9-DA41-460C-A286-6D855E60A948}" srcOrd="0" destOrd="0" presId="urn:microsoft.com/office/officeart/2005/8/layout/chevron2"/>
    <dgm:cxn modelId="{2CFD94E2-E04E-4C91-B304-6A625C9A89CD}" type="presParOf" srcId="{BB12931B-D046-4257-87E9-8B555CC1F4E1}" destId="{1C05E95A-8C2B-433A-8EA8-1AA5FF217845}" srcOrd="1" destOrd="0" presId="urn:microsoft.com/office/officeart/2005/8/layout/chevron2"/>
    <dgm:cxn modelId="{5B60C235-7EC9-4824-B413-0CA7039CE4C9}" type="presParOf" srcId="{48238DBC-B96A-4CEA-88E9-A60446E40484}" destId="{0E852408-8A70-4DF3-94B2-C915608C1643}" srcOrd="3" destOrd="0" presId="urn:microsoft.com/office/officeart/2005/8/layout/chevron2"/>
    <dgm:cxn modelId="{5843281E-8AB5-4694-A0F2-8A3DC721B55D}" type="presParOf" srcId="{48238DBC-B96A-4CEA-88E9-A60446E40484}" destId="{F4911BD2-60A5-455A-90D6-5A056C42CC12}" srcOrd="4" destOrd="0" presId="urn:microsoft.com/office/officeart/2005/8/layout/chevron2"/>
    <dgm:cxn modelId="{E8FC5B3C-EB76-4E5C-B8AB-C34261C6E633}" type="presParOf" srcId="{F4911BD2-60A5-455A-90D6-5A056C42CC12}" destId="{D7B718A6-5400-456E-86A9-FBCE7A31B5A4}" srcOrd="0" destOrd="0" presId="urn:microsoft.com/office/officeart/2005/8/layout/chevron2"/>
    <dgm:cxn modelId="{A351E46B-166C-446C-9CFA-45B31EDF0E63}" type="presParOf" srcId="{F4911BD2-60A5-455A-90D6-5A056C42CC12}" destId="{D2F289DF-E352-404F-B00B-FF557FA0AFFA}" srcOrd="1" destOrd="0" presId="urn:microsoft.com/office/officeart/2005/8/layout/chevron2"/>
    <dgm:cxn modelId="{5E297FD4-90B3-4ADE-BE44-4B45BCFD0794}" type="presParOf" srcId="{48238DBC-B96A-4CEA-88E9-A60446E40484}" destId="{811CE7BB-6AFF-4070-B874-5CCA8F423C26}" srcOrd="5" destOrd="0" presId="urn:microsoft.com/office/officeart/2005/8/layout/chevron2"/>
    <dgm:cxn modelId="{2A42C32A-749D-4312-8026-90049BB7D4FD}" type="presParOf" srcId="{48238DBC-B96A-4CEA-88E9-A60446E40484}" destId="{3311A4FB-7326-4C40-A423-6EC2E61BE004}" srcOrd="6" destOrd="0" presId="urn:microsoft.com/office/officeart/2005/8/layout/chevron2"/>
    <dgm:cxn modelId="{EA68F5A9-6926-458B-B3E2-E6FEF73C5494}" type="presParOf" srcId="{3311A4FB-7326-4C40-A423-6EC2E61BE004}" destId="{820A7BE6-1069-48AC-9CF6-328EC6B32339}" srcOrd="0" destOrd="0" presId="urn:microsoft.com/office/officeart/2005/8/layout/chevron2"/>
    <dgm:cxn modelId="{939FF6BF-9E29-48CA-B51F-149051AE3D90}" type="presParOf" srcId="{3311A4FB-7326-4C40-A423-6EC2E61BE004}" destId="{A78A72B5-9B7F-4AAE-A7AA-E071F35DC232}" srcOrd="1" destOrd="0" presId="urn:microsoft.com/office/officeart/2005/8/layout/chevron2"/>
    <dgm:cxn modelId="{47A95DE2-7232-46F9-9473-48962FB338E8}" type="presParOf" srcId="{48238DBC-B96A-4CEA-88E9-A60446E40484}" destId="{1F686274-06F7-48C6-98F1-DAB2A0A80753}" srcOrd="7" destOrd="0" presId="urn:microsoft.com/office/officeart/2005/8/layout/chevron2"/>
    <dgm:cxn modelId="{B6DE9B1B-DE09-4035-B665-CAA37AAF20E2}" type="presParOf" srcId="{48238DBC-B96A-4CEA-88E9-A60446E40484}" destId="{27112895-73DC-4665-8638-E6E88E17639F}" srcOrd="8" destOrd="0" presId="urn:microsoft.com/office/officeart/2005/8/layout/chevron2"/>
    <dgm:cxn modelId="{04683332-0B96-4782-9193-CBAB2F55D0A6}" type="presParOf" srcId="{27112895-73DC-4665-8638-E6E88E17639F}" destId="{AC8E4A9C-0732-4078-AB62-2716E1F3E320}" srcOrd="0" destOrd="0" presId="urn:microsoft.com/office/officeart/2005/8/layout/chevron2"/>
    <dgm:cxn modelId="{28A9BDEC-4122-4F98-88EE-834A85E8E087}" type="presParOf" srcId="{27112895-73DC-4665-8638-E6E88E17639F}" destId="{E83A3E04-6202-4DB8-9FB1-36AFDFAC80A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046DBA-9C2D-425C-A3E6-06A153CB85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1F51A3E-8732-443D-97EB-7C95697F3EDC}">
      <dgm:prSet phldrT="[Text]" custT="1"/>
      <dgm:spPr/>
      <dgm:t>
        <a:bodyPr/>
        <a:lstStyle/>
        <a:p>
          <a:r>
            <a:rPr lang="da-DK" sz="2400" dirty="0" smtClean="0"/>
            <a:t>1.</a:t>
          </a:r>
          <a:endParaRPr lang="da-DK" sz="2400" dirty="0"/>
        </a:p>
      </dgm:t>
    </dgm:pt>
    <dgm:pt modelId="{128EFF72-9C45-48CD-B983-F1A04483A59F}" type="parTrans" cxnId="{76DB5946-0930-496D-9409-1F7DDFB86868}">
      <dgm:prSet/>
      <dgm:spPr/>
      <dgm:t>
        <a:bodyPr/>
        <a:lstStyle/>
        <a:p>
          <a:endParaRPr lang="da-DK" sz="2400"/>
        </a:p>
      </dgm:t>
    </dgm:pt>
    <dgm:pt modelId="{A45D6D3E-B973-4E1B-9001-F7E20E7FEF7D}" type="sibTrans" cxnId="{76DB5946-0930-496D-9409-1F7DDFB86868}">
      <dgm:prSet/>
      <dgm:spPr/>
      <dgm:t>
        <a:bodyPr/>
        <a:lstStyle/>
        <a:p>
          <a:endParaRPr lang="da-DK" sz="2400"/>
        </a:p>
      </dgm:t>
    </dgm:pt>
    <dgm:pt modelId="{FA015836-4F5F-48D4-9A7F-023FDCCD09A2}">
      <dgm:prSet phldrT="[Text]" custT="1"/>
      <dgm:spPr/>
      <dgm:t>
        <a:bodyPr/>
        <a:lstStyle/>
        <a:p>
          <a:r>
            <a:rPr lang="ru-RU" sz="2400" dirty="0" smtClean="0"/>
            <a:t>Радиосвязь осуществляется радиоволнами с разной длиной и частотой</a:t>
          </a:r>
          <a:endParaRPr lang="da-DK" sz="2400" dirty="0"/>
        </a:p>
      </dgm:t>
    </dgm:pt>
    <dgm:pt modelId="{D2A8F218-6D2A-4934-AAC6-BDC1C4A19FF7}" type="parTrans" cxnId="{F602F382-5217-4B3C-A205-13F2BB4BD955}">
      <dgm:prSet/>
      <dgm:spPr/>
      <dgm:t>
        <a:bodyPr/>
        <a:lstStyle/>
        <a:p>
          <a:endParaRPr lang="da-DK" sz="2400"/>
        </a:p>
      </dgm:t>
    </dgm:pt>
    <dgm:pt modelId="{47E7C2C0-4193-40D6-B66A-340874FEADEA}" type="sibTrans" cxnId="{F602F382-5217-4B3C-A205-13F2BB4BD955}">
      <dgm:prSet/>
      <dgm:spPr/>
      <dgm:t>
        <a:bodyPr/>
        <a:lstStyle/>
        <a:p>
          <a:endParaRPr lang="da-DK" sz="2400"/>
        </a:p>
      </dgm:t>
    </dgm:pt>
    <dgm:pt modelId="{1BAB3661-19C4-4A22-9803-7CAB95174ABE}">
      <dgm:prSet phldrT="[Text]" custT="1"/>
      <dgm:spPr/>
      <dgm:t>
        <a:bodyPr/>
        <a:lstStyle/>
        <a:p>
          <a:r>
            <a:rPr lang="da-DK" sz="2400" dirty="0" smtClean="0"/>
            <a:t>2.</a:t>
          </a:r>
          <a:endParaRPr lang="da-DK" sz="2400" dirty="0"/>
        </a:p>
      </dgm:t>
    </dgm:pt>
    <dgm:pt modelId="{17DF1E75-7897-4790-9D43-C6BA94064AD3}" type="parTrans" cxnId="{235DF8F6-D6A2-411D-ADE7-24443627B354}">
      <dgm:prSet/>
      <dgm:spPr/>
      <dgm:t>
        <a:bodyPr/>
        <a:lstStyle/>
        <a:p>
          <a:endParaRPr lang="da-DK" sz="2400"/>
        </a:p>
      </dgm:t>
    </dgm:pt>
    <dgm:pt modelId="{38E75A5A-9399-4B68-A215-05ED431C7062}" type="sibTrans" cxnId="{235DF8F6-D6A2-411D-ADE7-24443627B354}">
      <dgm:prSet/>
      <dgm:spPr/>
      <dgm:t>
        <a:bodyPr/>
        <a:lstStyle/>
        <a:p>
          <a:endParaRPr lang="da-DK" sz="2400"/>
        </a:p>
      </dgm:t>
    </dgm:pt>
    <dgm:pt modelId="{AC24CF86-99FE-4BAF-9361-5389D5E182F3}">
      <dgm:prSet phldrT="[Text]" custT="1"/>
      <dgm:spPr/>
      <dgm:t>
        <a:bodyPr/>
        <a:lstStyle/>
        <a:p>
          <a:r>
            <a:rPr lang="ru-RU" sz="2400" dirty="0" smtClean="0"/>
            <a:t>Рельеф местности, крупные препятствия влияют на дальность и качество радиосвязи</a:t>
          </a:r>
          <a:endParaRPr lang="da-DK" sz="2400" dirty="0"/>
        </a:p>
      </dgm:t>
    </dgm:pt>
    <dgm:pt modelId="{42592B88-AFDC-4F7F-936C-F22E3BF2BF81}" type="parTrans" cxnId="{1D3132DB-5E10-4D87-9A2B-E8D43E2B0566}">
      <dgm:prSet/>
      <dgm:spPr/>
      <dgm:t>
        <a:bodyPr/>
        <a:lstStyle/>
        <a:p>
          <a:endParaRPr lang="da-DK" sz="2400"/>
        </a:p>
      </dgm:t>
    </dgm:pt>
    <dgm:pt modelId="{ADB575AE-9D86-410C-B473-3EDE0B02CB78}" type="sibTrans" cxnId="{1D3132DB-5E10-4D87-9A2B-E8D43E2B0566}">
      <dgm:prSet/>
      <dgm:spPr/>
      <dgm:t>
        <a:bodyPr/>
        <a:lstStyle/>
        <a:p>
          <a:endParaRPr lang="da-DK" sz="2400"/>
        </a:p>
      </dgm:t>
    </dgm:pt>
    <dgm:pt modelId="{BE0440AF-295A-4BA9-98D8-78C02C736EC3}">
      <dgm:prSet phldrT="[Text]" custT="1"/>
      <dgm:spPr/>
      <dgm:t>
        <a:bodyPr/>
        <a:lstStyle/>
        <a:p>
          <a:r>
            <a:rPr lang="ru-RU" sz="2400" dirty="0" smtClean="0"/>
            <a:t>4.</a:t>
          </a:r>
          <a:endParaRPr lang="da-DK" sz="2400" dirty="0"/>
        </a:p>
      </dgm:t>
    </dgm:pt>
    <dgm:pt modelId="{9A438192-222E-4180-804E-48681E73C2D2}" type="parTrans" cxnId="{92F8D9C1-735B-43E3-B651-567102A86C91}">
      <dgm:prSet/>
      <dgm:spPr/>
      <dgm:t>
        <a:bodyPr/>
        <a:lstStyle/>
        <a:p>
          <a:endParaRPr lang="da-DK" sz="2400"/>
        </a:p>
      </dgm:t>
    </dgm:pt>
    <dgm:pt modelId="{57BA07B8-F8BF-4288-8967-8E85B32DF023}" type="sibTrans" cxnId="{92F8D9C1-735B-43E3-B651-567102A86C91}">
      <dgm:prSet/>
      <dgm:spPr/>
      <dgm:t>
        <a:bodyPr/>
        <a:lstStyle/>
        <a:p>
          <a:endParaRPr lang="da-DK" sz="2400"/>
        </a:p>
      </dgm:t>
    </dgm:pt>
    <dgm:pt modelId="{1B2D115C-D3CE-419E-9F7F-82DA0C64DD29}">
      <dgm:prSet phldrT="[Text]" custT="1"/>
      <dgm:spPr/>
      <dgm:t>
        <a:bodyPr/>
        <a:lstStyle/>
        <a:p>
          <a:r>
            <a:rPr lang="ru-RU" sz="2400" dirty="0" smtClean="0"/>
            <a:t>Выходите в эфир только по делу</a:t>
          </a:r>
          <a:endParaRPr lang="da-DK" sz="2400" dirty="0"/>
        </a:p>
      </dgm:t>
    </dgm:pt>
    <dgm:pt modelId="{33E9C9DF-62EA-419D-94DA-6EC8590510A6}" type="parTrans" cxnId="{8F663122-5902-46C5-8DE2-EAEFB6B98717}">
      <dgm:prSet/>
      <dgm:spPr/>
      <dgm:t>
        <a:bodyPr/>
        <a:lstStyle/>
        <a:p>
          <a:endParaRPr lang="da-DK" sz="2400"/>
        </a:p>
      </dgm:t>
    </dgm:pt>
    <dgm:pt modelId="{10ED2F99-C782-4F5B-A3D2-70BF386CE60E}" type="sibTrans" cxnId="{8F663122-5902-46C5-8DE2-EAEFB6B98717}">
      <dgm:prSet/>
      <dgm:spPr/>
      <dgm:t>
        <a:bodyPr/>
        <a:lstStyle/>
        <a:p>
          <a:endParaRPr lang="da-DK" sz="2400"/>
        </a:p>
      </dgm:t>
    </dgm:pt>
    <dgm:pt modelId="{EB0C18A5-F4EC-451C-B167-66521F120CF4}">
      <dgm:prSet phldrT="[Text]" custT="1"/>
      <dgm:spPr/>
      <dgm:t>
        <a:bodyPr/>
        <a:lstStyle/>
        <a:p>
          <a:r>
            <a:rPr lang="ru-RU" sz="2400" dirty="0" smtClean="0"/>
            <a:t>5.</a:t>
          </a:r>
          <a:endParaRPr lang="da-DK" sz="2400" dirty="0"/>
        </a:p>
      </dgm:t>
    </dgm:pt>
    <dgm:pt modelId="{74314A3F-7B44-41A9-8331-283B6C55DB11}" type="parTrans" cxnId="{4934669A-2AB0-4F04-8B03-9B1D4141740A}">
      <dgm:prSet/>
      <dgm:spPr/>
      <dgm:t>
        <a:bodyPr/>
        <a:lstStyle/>
        <a:p>
          <a:endParaRPr lang="da-DK" sz="2400"/>
        </a:p>
      </dgm:t>
    </dgm:pt>
    <dgm:pt modelId="{FB6DDBEF-ADBE-463F-8F00-3C87868FBA33}" type="sibTrans" cxnId="{4934669A-2AB0-4F04-8B03-9B1D4141740A}">
      <dgm:prSet/>
      <dgm:spPr/>
      <dgm:t>
        <a:bodyPr/>
        <a:lstStyle/>
        <a:p>
          <a:endParaRPr lang="da-DK" sz="2400"/>
        </a:p>
      </dgm:t>
    </dgm:pt>
    <dgm:pt modelId="{E4F454DC-E8EB-4A32-BA5E-47AB5B16604C}">
      <dgm:prSet phldrT="[Text]" custT="1"/>
      <dgm:spPr/>
      <dgm:t>
        <a:bodyPr/>
        <a:lstStyle/>
        <a:p>
          <a:r>
            <a:rPr lang="ru-RU" sz="2400" dirty="0" smtClean="0"/>
            <a:t>6.</a:t>
          </a:r>
          <a:endParaRPr lang="da-DK" sz="2400" dirty="0"/>
        </a:p>
      </dgm:t>
    </dgm:pt>
    <dgm:pt modelId="{2FF3D799-1934-4289-8804-27892EB8B435}" type="parTrans" cxnId="{399F343D-810C-4547-B087-EC6E8AF58608}">
      <dgm:prSet/>
      <dgm:spPr/>
      <dgm:t>
        <a:bodyPr/>
        <a:lstStyle/>
        <a:p>
          <a:endParaRPr lang="ru-RU" sz="2400"/>
        </a:p>
      </dgm:t>
    </dgm:pt>
    <dgm:pt modelId="{301EC7A8-6338-42F7-AFFD-7F1395E2D2F3}" type="sibTrans" cxnId="{399F343D-810C-4547-B087-EC6E8AF58608}">
      <dgm:prSet/>
      <dgm:spPr/>
      <dgm:t>
        <a:bodyPr/>
        <a:lstStyle/>
        <a:p>
          <a:endParaRPr lang="ru-RU" sz="2400"/>
        </a:p>
      </dgm:t>
    </dgm:pt>
    <dgm:pt modelId="{7BF76A86-2A7E-4759-BA06-5684EEB66E9C}">
      <dgm:prSet phldrT="[Text]" custT="1"/>
      <dgm:spPr/>
      <dgm:t>
        <a:bodyPr/>
        <a:lstStyle/>
        <a:p>
          <a:r>
            <a:rPr lang="ru-RU" sz="2400" dirty="0" smtClean="0"/>
            <a:t>Держите</a:t>
          </a:r>
          <a:r>
            <a:rPr lang="ru-RU" sz="2400" baseline="0" dirty="0" smtClean="0"/>
            <a:t> радиостанцию вертикально и высоко</a:t>
          </a:r>
          <a:endParaRPr lang="da-DK" sz="2400" dirty="0"/>
        </a:p>
      </dgm:t>
    </dgm:pt>
    <dgm:pt modelId="{ABBCD3B9-B1C7-4765-B161-7E94FF1D8640}" type="parTrans" cxnId="{9FC80302-6630-4C3E-BA50-A230E56ADC93}">
      <dgm:prSet/>
      <dgm:spPr/>
      <dgm:t>
        <a:bodyPr/>
        <a:lstStyle/>
        <a:p>
          <a:endParaRPr lang="ru-RU" sz="2400"/>
        </a:p>
      </dgm:t>
    </dgm:pt>
    <dgm:pt modelId="{96AFE6D4-3FE9-411E-B307-31CE7736C9E7}" type="sibTrans" cxnId="{9FC80302-6630-4C3E-BA50-A230E56ADC93}">
      <dgm:prSet/>
      <dgm:spPr/>
      <dgm:t>
        <a:bodyPr/>
        <a:lstStyle/>
        <a:p>
          <a:endParaRPr lang="ru-RU" sz="2400"/>
        </a:p>
      </dgm:t>
    </dgm:pt>
    <dgm:pt modelId="{4825E3C1-434B-408E-9637-EE833937BEC0}">
      <dgm:prSet custT="1"/>
      <dgm:spPr/>
      <dgm:t>
        <a:bodyPr/>
        <a:lstStyle/>
        <a:p>
          <a:r>
            <a:rPr lang="ru-RU" sz="2400" dirty="0" smtClean="0"/>
            <a:t>Используйте эффективную антенну</a:t>
          </a:r>
          <a:endParaRPr lang="ru-RU" sz="2400" dirty="0"/>
        </a:p>
      </dgm:t>
    </dgm:pt>
    <dgm:pt modelId="{B8887287-411D-4555-86FD-E8A4829AC16F}" type="parTrans" cxnId="{40EE2AED-9136-4629-9D69-1D94A7B1520B}">
      <dgm:prSet/>
      <dgm:spPr/>
      <dgm:t>
        <a:bodyPr/>
        <a:lstStyle/>
        <a:p>
          <a:endParaRPr lang="ru-RU" sz="2400"/>
        </a:p>
      </dgm:t>
    </dgm:pt>
    <dgm:pt modelId="{38D688AF-A786-4C3A-BEF3-AE5DB574F73E}" type="sibTrans" cxnId="{40EE2AED-9136-4629-9D69-1D94A7B1520B}">
      <dgm:prSet/>
      <dgm:spPr/>
      <dgm:t>
        <a:bodyPr/>
        <a:lstStyle/>
        <a:p>
          <a:endParaRPr lang="ru-RU" sz="2400"/>
        </a:p>
      </dgm:t>
    </dgm:pt>
    <dgm:pt modelId="{7411C930-A59F-479F-BFAC-666F96956B59}">
      <dgm:prSet custT="1"/>
      <dgm:spPr/>
      <dgm:t>
        <a:bodyPr/>
        <a:lstStyle/>
        <a:p>
          <a:r>
            <a:rPr lang="ru-RU" sz="2400" dirty="0" smtClean="0"/>
            <a:t>3.</a:t>
          </a:r>
          <a:endParaRPr lang="ru-RU" sz="2400" dirty="0"/>
        </a:p>
      </dgm:t>
    </dgm:pt>
    <dgm:pt modelId="{546F9A02-0D3C-4C06-ACBD-12C7DDE99FAD}" type="parTrans" cxnId="{D8C8D2C3-1BAE-46E6-8DAD-CFB99DAC116D}">
      <dgm:prSet/>
      <dgm:spPr/>
      <dgm:t>
        <a:bodyPr/>
        <a:lstStyle/>
        <a:p>
          <a:endParaRPr lang="ru-RU" sz="2400"/>
        </a:p>
      </dgm:t>
    </dgm:pt>
    <dgm:pt modelId="{840D777F-E3DD-446B-ABD5-AF6B52146C93}" type="sibTrans" cxnId="{D8C8D2C3-1BAE-46E6-8DAD-CFB99DAC116D}">
      <dgm:prSet/>
      <dgm:spPr/>
      <dgm:t>
        <a:bodyPr/>
        <a:lstStyle/>
        <a:p>
          <a:endParaRPr lang="ru-RU" sz="2400"/>
        </a:p>
      </dgm:t>
    </dgm:pt>
    <dgm:pt modelId="{5236EDC3-CCCB-4E88-8A01-B21E467780B7}">
      <dgm:prSet custT="1"/>
      <dgm:spPr/>
      <dgm:t>
        <a:bodyPr/>
        <a:lstStyle/>
        <a:p>
          <a:r>
            <a:rPr lang="ru-RU" sz="2400" dirty="0" smtClean="0"/>
            <a:t>Работайте только на «разрешенных» частотах</a:t>
          </a:r>
          <a:endParaRPr lang="ru-RU" sz="2400" dirty="0"/>
        </a:p>
      </dgm:t>
    </dgm:pt>
    <dgm:pt modelId="{C298CF44-D194-48D0-846D-AE11359B69DB}" type="parTrans" cxnId="{23712A69-6853-43E5-8C4F-D42220FBA95D}">
      <dgm:prSet/>
      <dgm:spPr/>
      <dgm:t>
        <a:bodyPr/>
        <a:lstStyle/>
        <a:p>
          <a:endParaRPr lang="ru-RU" sz="2400"/>
        </a:p>
      </dgm:t>
    </dgm:pt>
    <dgm:pt modelId="{FC2D6331-F28F-4CFE-9FE9-EDECAA0DB6F4}" type="sibTrans" cxnId="{23712A69-6853-43E5-8C4F-D42220FBA95D}">
      <dgm:prSet/>
      <dgm:spPr/>
      <dgm:t>
        <a:bodyPr/>
        <a:lstStyle/>
        <a:p>
          <a:endParaRPr lang="ru-RU" sz="2400"/>
        </a:p>
      </dgm:t>
    </dgm:pt>
    <dgm:pt modelId="{48238DBC-B96A-4CEA-88E9-A60446E40484}" type="pres">
      <dgm:prSet presAssocID="{E1046DBA-9C2D-425C-A3E6-06A153CB85A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B672419E-C8BB-466D-9138-0C504D971C3C}" type="pres">
      <dgm:prSet presAssocID="{31F51A3E-8732-443D-97EB-7C95697F3EDC}" presName="composite" presStyleCnt="0"/>
      <dgm:spPr/>
    </dgm:pt>
    <dgm:pt modelId="{9D314AAF-55FA-463D-A789-3180387392BF}" type="pres">
      <dgm:prSet presAssocID="{31F51A3E-8732-443D-97EB-7C95697F3EDC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3E2C0E5-885E-41D0-8C94-70B3C43BF2F1}" type="pres">
      <dgm:prSet presAssocID="{31F51A3E-8732-443D-97EB-7C95697F3EDC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9013DD2-9297-4BCC-B7CD-14733EBC4562}" type="pres">
      <dgm:prSet presAssocID="{A45D6D3E-B973-4E1B-9001-F7E20E7FEF7D}" presName="sp" presStyleCnt="0"/>
      <dgm:spPr/>
    </dgm:pt>
    <dgm:pt modelId="{BB12931B-D046-4257-87E9-8B555CC1F4E1}" type="pres">
      <dgm:prSet presAssocID="{1BAB3661-19C4-4A22-9803-7CAB95174ABE}" presName="composite" presStyleCnt="0"/>
      <dgm:spPr/>
    </dgm:pt>
    <dgm:pt modelId="{B4C32EF9-DA41-460C-A286-6D855E60A948}" type="pres">
      <dgm:prSet presAssocID="{1BAB3661-19C4-4A22-9803-7CAB95174ABE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C05E95A-8C2B-433A-8EA8-1AA5FF217845}" type="pres">
      <dgm:prSet presAssocID="{1BAB3661-19C4-4A22-9803-7CAB95174ABE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52408-8A70-4DF3-94B2-C915608C1643}" type="pres">
      <dgm:prSet presAssocID="{38E75A5A-9399-4B68-A215-05ED431C7062}" presName="sp" presStyleCnt="0"/>
      <dgm:spPr/>
    </dgm:pt>
    <dgm:pt modelId="{AE6C9AF4-755E-4C4E-A32D-BF04ABF0C87F}" type="pres">
      <dgm:prSet presAssocID="{7411C930-A59F-479F-BFAC-666F96956B59}" presName="composite" presStyleCnt="0"/>
      <dgm:spPr/>
    </dgm:pt>
    <dgm:pt modelId="{84511422-161A-488B-9618-EB11B2BFA1C1}" type="pres">
      <dgm:prSet presAssocID="{7411C930-A59F-479F-BFAC-666F96956B59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8A97B-9C02-4872-820B-92A3060431A1}" type="pres">
      <dgm:prSet presAssocID="{7411C930-A59F-479F-BFAC-666F96956B59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D6DAF-5151-4CD1-8D8D-512197D99C4B}" type="pres">
      <dgm:prSet presAssocID="{840D777F-E3DD-446B-ABD5-AF6B52146C93}" presName="sp" presStyleCnt="0"/>
      <dgm:spPr/>
    </dgm:pt>
    <dgm:pt modelId="{F4911BD2-60A5-455A-90D6-5A056C42CC12}" type="pres">
      <dgm:prSet presAssocID="{BE0440AF-295A-4BA9-98D8-78C02C736EC3}" presName="composite" presStyleCnt="0"/>
      <dgm:spPr/>
    </dgm:pt>
    <dgm:pt modelId="{D7B718A6-5400-456E-86A9-FBCE7A31B5A4}" type="pres">
      <dgm:prSet presAssocID="{BE0440AF-295A-4BA9-98D8-78C02C736EC3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2F289DF-E352-404F-B00B-FF557FA0AFFA}" type="pres">
      <dgm:prSet presAssocID="{BE0440AF-295A-4BA9-98D8-78C02C736EC3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11CE7BB-6AFF-4070-B874-5CCA8F423C26}" type="pres">
      <dgm:prSet presAssocID="{57BA07B8-F8BF-4288-8967-8E85B32DF023}" presName="sp" presStyleCnt="0"/>
      <dgm:spPr/>
    </dgm:pt>
    <dgm:pt modelId="{3311A4FB-7326-4C40-A423-6EC2E61BE004}" type="pres">
      <dgm:prSet presAssocID="{EB0C18A5-F4EC-451C-B167-66521F120CF4}" presName="composite" presStyleCnt="0"/>
      <dgm:spPr/>
    </dgm:pt>
    <dgm:pt modelId="{820A7BE6-1069-48AC-9CF6-328EC6B32339}" type="pres">
      <dgm:prSet presAssocID="{EB0C18A5-F4EC-451C-B167-66521F120CF4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78A72B5-9B7F-4AAE-A7AA-E071F35DC232}" type="pres">
      <dgm:prSet presAssocID="{EB0C18A5-F4EC-451C-B167-66521F120CF4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F686274-06F7-48C6-98F1-DAB2A0A80753}" type="pres">
      <dgm:prSet presAssocID="{FB6DDBEF-ADBE-463F-8F00-3C87868FBA33}" presName="sp" presStyleCnt="0"/>
      <dgm:spPr/>
    </dgm:pt>
    <dgm:pt modelId="{27112895-73DC-4665-8638-E6E88E17639F}" type="pres">
      <dgm:prSet presAssocID="{E4F454DC-E8EB-4A32-BA5E-47AB5B16604C}" presName="composite" presStyleCnt="0"/>
      <dgm:spPr/>
    </dgm:pt>
    <dgm:pt modelId="{AC8E4A9C-0732-4078-AB62-2716E1F3E320}" type="pres">
      <dgm:prSet presAssocID="{E4F454DC-E8EB-4A32-BA5E-47AB5B16604C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A3E04-6202-4DB8-9FB1-36AFDFAC80A1}" type="pres">
      <dgm:prSet presAssocID="{E4F454DC-E8EB-4A32-BA5E-47AB5B16604C}" presName="descendantText" presStyleLbl="alignAcc1" presStyleIdx="5" presStyleCnt="6" custLinFactNeighborY="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02F382-5217-4B3C-A205-13F2BB4BD955}" srcId="{31F51A3E-8732-443D-97EB-7C95697F3EDC}" destId="{FA015836-4F5F-48D4-9A7F-023FDCCD09A2}" srcOrd="0" destOrd="0" parTransId="{D2A8F218-6D2A-4934-AAC6-BDC1C4A19FF7}" sibTransId="{47E7C2C0-4193-40D6-B66A-340874FEADEA}"/>
    <dgm:cxn modelId="{FA104445-C49C-4655-BBE9-9C5BC9C6C73B}" type="presOf" srcId="{E4F454DC-E8EB-4A32-BA5E-47AB5B16604C}" destId="{AC8E4A9C-0732-4078-AB62-2716E1F3E320}" srcOrd="0" destOrd="0" presId="urn:microsoft.com/office/officeart/2005/8/layout/chevron2"/>
    <dgm:cxn modelId="{40EE2AED-9136-4629-9D69-1D94A7B1520B}" srcId="{E4F454DC-E8EB-4A32-BA5E-47AB5B16604C}" destId="{4825E3C1-434B-408E-9637-EE833937BEC0}" srcOrd="0" destOrd="0" parTransId="{B8887287-411D-4555-86FD-E8A4829AC16F}" sibTransId="{38D688AF-A786-4C3A-BEF3-AE5DB574F73E}"/>
    <dgm:cxn modelId="{680A668C-C5AA-48D7-B9D3-B1A50A5A3C6F}" type="presOf" srcId="{AC24CF86-99FE-4BAF-9361-5389D5E182F3}" destId="{1C05E95A-8C2B-433A-8EA8-1AA5FF217845}" srcOrd="0" destOrd="0" presId="urn:microsoft.com/office/officeart/2005/8/layout/chevron2"/>
    <dgm:cxn modelId="{1D3132DB-5E10-4D87-9A2B-E8D43E2B0566}" srcId="{1BAB3661-19C4-4A22-9803-7CAB95174ABE}" destId="{AC24CF86-99FE-4BAF-9361-5389D5E182F3}" srcOrd="0" destOrd="0" parTransId="{42592B88-AFDC-4F7F-936C-F22E3BF2BF81}" sibTransId="{ADB575AE-9D86-410C-B473-3EDE0B02CB78}"/>
    <dgm:cxn modelId="{235DF8F6-D6A2-411D-ADE7-24443627B354}" srcId="{E1046DBA-9C2D-425C-A3E6-06A153CB85A6}" destId="{1BAB3661-19C4-4A22-9803-7CAB95174ABE}" srcOrd="1" destOrd="0" parTransId="{17DF1E75-7897-4790-9D43-C6BA94064AD3}" sibTransId="{38E75A5A-9399-4B68-A215-05ED431C7062}"/>
    <dgm:cxn modelId="{9FC80302-6630-4C3E-BA50-A230E56ADC93}" srcId="{EB0C18A5-F4EC-451C-B167-66521F120CF4}" destId="{7BF76A86-2A7E-4759-BA06-5684EEB66E9C}" srcOrd="0" destOrd="0" parTransId="{ABBCD3B9-B1C7-4765-B161-7E94FF1D8640}" sibTransId="{96AFE6D4-3FE9-411E-B307-31CE7736C9E7}"/>
    <dgm:cxn modelId="{FA852545-D481-443B-9576-46B062147AD6}" type="presOf" srcId="{E1046DBA-9C2D-425C-A3E6-06A153CB85A6}" destId="{48238DBC-B96A-4CEA-88E9-A60446E40484}" srcOrd="0" destOrd="0" presId="urn:microsoft.com/office/officeart/2005/8/layout/chevron2"/>
    <dgm:cxn modelId="{8F663122-5902-46C5-8DE2-EAEFB6B98717}" srcId="{BE0440AF-295A-4BA9-98D8-78C02C736EC3}" destId="{1B2D115C-D3CE-419E-9F7F-82DA0C64DD29}" srcOrd="0" destOrd="0" parTransId="{33E9C9DF-62EA-419D-94DA-6EC8590510A6}" sibTransId="{10ED2F99-C782-4F5B-A3D2-70BF386CE60E}"/>
    <dgm:cxn modelId="{5885ED9F-F12D-4A6D-9DE1-03CC575DE4A6}" type="presOf" srcId="{5236EDC3-CCCB-4E88-8A01-B21E467780B7}" destId="{2528A97B-9C02-4872-820B-92A3060431A1}" srcOrd="0" destOrd="0" presId="urn:microsoft.com/office/officeart/2005/8/layout/chevron2"/>
    <dgm:cxn modelId="{23712A69-6853-43E5-8C4F-D42220FBA95D}" srcId="{7411C930-A59F-479F-BFAC-666F96956B59}" destId="{5236EDC3-CCCB-4E88-8A01-B21E467780B7}" srcOrd="0" destOrd="0" parTransId="{C298CF44-D194-48D0-846D-AE11359B69DB}" sibTransId="{FC2D6331-F28F-4CFE-9FE9-EDECAA0DB6F4}"/>
    <dgm:cxn modelId="{F65C8736-04A4-4953-AE66-19A93EDDD179}" type="presOf" srcId="{4825E3C1-434B-408E-9637-EE833937BEC0}" destId="{E83A3E04-6202-4DB8-9FB1-36AFDFAC80A1}" srcOrd="0" destOrd="0" presId="urn:microsoft.com/office/officeart/2005/8/layout/chevron2"/>
    <dgm:cxn modelId="{8F68576E-F794-4870-9B75-059C3BB28809}" type="presOf" srcId="{7411C930-A59F-479F-BFAC-666F96956B59}" destId="{84511422-161A-488B-9618-EB11B2BFA1C1}" srcOrd="0" destOrd="0" presId="urn:microsoft.com/office/officeart/2005/8/layout/chevron2"/>
    <dgm:cxn modelId="{670C91D7-39A3-4A59-AF30-903E90028CCF}" type="presOf" srcId="{FA015836-4F5F-48D4-9A7F-023FDCCD09A2}" destId="{43E2C0E5-885E-41D0-8C94-70B3C43BF2F1}" srcOrd="0" destOrd="0" presId="urn:microsoft.com/office/officeart/2005/8/layout/chevron2"/>
    <dgm:cxn modelId="{0F5B718B-3EAB-479D-9F0D-41FD2DFA862A}" type="presOf" srcId="{7BF76A86-2A7E-4759-BA06-5684EEB66E9C}" destId="{A78A72B5-9B7F-4AAE-A7AA-E071F35DC232}" srcOrd="0" destOrd="0" presId="urn:microsoft.com/office/officeart/2005/8/layout/chevron2"/>
    <dgm:cxn modelId="{76DB5946-0930-496D-9409-1F7DDFB86868}" srcId="{E1046DBA-9C2D-425C-A3E6-06A153CB85A6}" destId="{31F51A3E-8732-443D-97EB-7C95697F3EDC}" srcOrd="0" destOrd="0" parTransId="{128EFF72-9C45-48CD-B983-F1A04483A59F}" sibTransId="{A45D6D3E-B973-4E1B-9001-F7E20E7FEF7D}"/>
    <dgm:cxn modelId="{399F343D-810C-4547-B087-EC6E8AF58608}" srcId="{E1046DBA-9C2D-425C-A3E6-06A153CB85A6}" destId="{E4F454DC-E8EB-4A32-BA5E-47AB5B16604C}" srcOrd="5" destOrd="0" parTransId="{2FF3D799-1934-4289-8804-27892EB8B435}" sibTransId="{301EC7A8-6338-42F7-AFFD-7F1395E2D2F3}"/>
    <dgm:cxn modelId="{CAC62FC9-B5C5-4329-BE3C-3846A2344A1D}" type="presOf" srcId="{1B2D115C-D3CE-419E-9F7F-82DA0C64DD29}" destId="{D2F289DF-E352-404F-B00B-FF557FA0AFFA}" srcOrd="0" destOrd="0" presId="urn:microsoft.com/office/officeart/2005/8/layout/chevron2"/>
    <dgm:cxn modelId="{4934669A-2AB0-4F04-8B03-9B1D4141740A}" srcId="{E1046DBA-9C2D-425C-A3E6-06A153CB85A6}" destId="{EB0C18A5-F4EC-451C-B167-66521F120CF4}" srcOrd="4" destOrd="0" parTransId="{74314A3F-7B44-41A9-8331-283B6C55DB11}" sibTransId="{FB6DDBEF-ADBE-463F-8F00-3C87868FBA33}"/>
    <dgm:cxn modelId="{A2683926-3CEB-4112-8F78-EA491F7C0699}" type="presOf" srcId="{BE0440AF-295A-4BA9-98D8-78C02C736EC3}" destId="{D7B718A6-5400-456E-86A9-FBCE7A31B5A4}" srcOrd="0" destOrd="0" presId="urn:microsoft.com/office/officeart/2005/8/layout/chevron2"/>
    <dgm:cxn modelId="{F338792E-AD5F-415D-B24A-D22AD4809F42}" type="presOf" srcId="{31F51A3E-8732-443D-97EB-7C95697F3EDC}" destId="{9D314AAF-55FA-463D-A789-3180387392BF}" srcOrd="0" destOrd="0" presId="urn:microsoft.com/office/officeart/2005/8/layout/chevron2"/>
    <dgm:cxn modelId="{D8C8D2C3-1BAE-46E6-8DAD-CFB99DAC116D}" srcId="{E1046DBA-9C2D-425C-A3E6-06A153CB85A6}" destId="{7411C930-A59F-479F-BFAC-666F96956B59}" srcOrd="2" destOrd="0" parTransId="{546F9A02-0D3C-4C06-ACBD-12C7DDE99FAD}" sibTransId="{840D777F-E3DD-446B-ABD5-AF6B52146C93}"/>
    <dgm:cxn modelId="{92F8D9C1-735B-43E3-B651-567102A86C91}" srcId="{E1046DBA-9C2D-425C-A3E6-06A153CB85A6}" destId="{BE0440AF-295A-4BA9-98D8-78C02C736EC3}" srcOrd="3" destOrd="0" parTransId="{9A438192-222E-4180-804E-48681E73C2D2}" sibTransId="{57BA07B8-F8BF-4288-8967-8E85B32DF023}"/>
    <dgm:cxn modelId="{9B7F034F-32BA-4E56-B82A-5857B81E6837}" type="presOf" srcId="{1BAB3661-19C4-4A22-9803-7CAB95174ABE}" destId="{B4C32EF9-DA41-460C-A286-6D855E60A948}" srcOrd="0" destOrd="0" presId="urn:microsoft.com/office/officeart/2005/8/layout/chevron2"/>
    <dgm:cxn modelId="{1D5A2CCA-CE8A-4788-83F1-00186206605E}" type="presOf" srcId="{EB0C18A5-F4EC-451C-B167-66521F120CF4}" destId="{820A7BE6-1069-48AC-9CF6-328EC6B32339}" srcOrd="0" destOrd="0" presId="urn:microsoft.com/office/officeart/2005/8/layout/chevron2"/>
    <dgm:cxn modelId="{CC43367C-9D39-4BD5-96D7-085AABB39A50}" type="presParOf" srcId="{48238DBC-B96A-4CEA-88E9-A60446E40484}" destId="{B672419E-C8BB-466D-9138-0C504D971C3C}" srcOrd="0" destOrd="0" presId="urn:microsoft.com/office/officeart/2005/8/layout/chevron2"/>
    <dgm:cxn modelId="{CECC2D31-D42A-41DF-A58F-F455BE906455}" type="presParOf" srcId="{B672419E-C8BB-466D-9138-0C504D971C3C}" destId="{9D314AAF-55FA-463D-A789-3180387392BF}" srcOrd="0" destOrd="0" presId="urn:microsoft.com/office/officeart/2005/8/layout/chevron2"/>
    <dgm:cxn modelId="{CE815887-18A4-4688-9C49-9E0535C763D1}" type="presParOf" srcId="{B672419E-C8BB-466D-9138-0C504D971C3C}" destId="{43E2C0E5-885E-41D0-8C94-70B3C43BF2F1}" srcOrd="1" destOrd="0" presId="urn:microsoft.com/office/officeart/2005/8/layout/chevron2"/>
    <dgm:cxn modelId="{F153CB07-92E0-4A0B-B5EB-CA56AD72F6FE}" type="presParOf" srcId="{48238DBC-B96A-4CEA-88E9-A60446E40484}" destId="{B9013DD2-9297-4BCC-B7CD-14733EBC4562}" srcOrd="1" destOrd="0" presId="urn:microsoft.com/office/officeart/2005/8/layout/chevron2"/>
    <dgm:cxn modelId="{AEB68F66-DD9E-4607-A989-7652C5731783}" type="presParOf" srcId="{48238DBC-B96A-4CEA-88E9-A60446E40484}" destId="{BB12931B-D046-4257-87E9-8B555CC1F4E1}" srcOrd="2" destOrd="0" presId="urn:microsoft.com/office/officeart/2005/8/layout/chevron2"/>
    <dgm:cxn modelId="{43258187-255D-4A73-9C8B-CB90BC4393D7}" type="presParOf" srcId="{BB12931B-D046-4257-87E9-8B555CC1F4E1}" destId="{B4C32EF9-DA41-460C-A286-6D855E60A948}" srcOrd="0" destOrd="0" presId="urn:microsoft.com/office/officeart/2005/8/layout/chevron2"/>
    <dgm:cxn modelId="{2CFD94E2-E04E-4C91-B304-6A625C9A89CD}" type="presParOf" srcId="{BB12931B-D046-4257-87E9-8B555CC1F4E1}" destId="{1C05E95A-8C2B-433A-8EA8-1AA5FF217845}" srcOrd="1" destOrd="0" presId="urn:microsoft.com/office/officeart/2005/8/layout/chevron2"/>
    <dgm:cxn modelId="{5B60C235-7EC9-4824-B413-0CA7039CE4C9}" type="presParOf" srcId="{48238DBC-B96A-4CEA-88E9-A60446E40484}" destId="{0E852408-8A70-4DF3-94B2-C915608C1643}" srcOrd="3" destOrd="0" presId="urn:microsoft.com/office/officeart/2005/8/layout/chevron2"/>
    <dgm:cxn modelId="{D64E0094-34F6-4324-9AC1-BA3C6B1FA390}" type="presParOf" srcId="{48238DBC-B96A-4CEA-88E9-A60446E40484}" destId="{AE6C9AF4-755E-4C4E-A32D-BF04ABF0C87F}" srcOrd="4" destOrd="0" presId="urn:microsoft.com/office/officeart/2005/8/layout/chevron2"/>
    <dgm:cxn modelId="{F4692DFC-1045-4F9C-9141-DECB21A78256}" type="presParOf" srcId="{AE6C9AF4-755E-4C4E-A32D-BF04ABF0C87F}" destId="{84511422-161A-488B-9618-EB11B2BFA1C1}" srcOrd="0" destOrd="0" presId="urn:microsoft.com/office/officeart/2005/8/layout/chevron2"/>
    <dgm:cxn modelId="{DA324A25-CDCE-48A2-9F09-0FA697C8A27B}" type="presParOf" srcId="{AE6C9AF4-755E-4C4E-A32D-BF04ABF0C87F}" destId="{2528A97B-9C02-4872-820B-92A3060431A1}" srcOrd="1" destOrd="0" presId="urn:microsoft.com/office/officeart/2005/8/layout/chevron2"/>
    <dgm:cxn modelId="{5295AD53-C695-4A9B-993C-47739E0D6DD3}" type="presParOf" srcId="{48238DBC-B96A-4CEA-88E9-A60446E40484}" destId="{821D6DAF-5151-4CD1-8D8D-512197D99C4B}" srcOrd="5" destOrd="0" presId="urn:microsoft.com/office/officeart/2005/8/layout/chevron2"/>
    <dgm:cxn modelId="{5843281E-8AB5-4694-A0F2-8A3DC721B55D}" type="presParOf" srcId="{48238DBC-B96A-4CEA-88E9-A60446E40484}" destId="{F4911BD2-60A5-455A-90D6-5A056C42CC12}" srcOrd="6" destOrd="0" presId="urn:microsoft.com/office/officeart/2005/8/layout/chevron2"/>
    <dgm:cxn modelId="{E8FC5B3C-EB76-4E5C-B8AB-C34261C6E633}" type="presParOf" srcId="{F4911BD2-60A5-455A-90D6-5A056C42CC12}" destId="{D7B718A6-5400-456E-86A9-FBCE7A31B5A4}" srcOrd="0" destOrd="0" presId="urn:microsoft.com/office/officeart/2005/8/layout/chevron2"/>
    <dgm:cxn modelId="{A351E46B-166C-446C-9CFA-45B31EDF0E63}" type="presParOf" srcId="{F4911BD2-60A5-455A-90D6-5A056C42CC12}" destId="{D2F289DF-E352-404F-B00B-FF557FA0AFFA}" srcOrd="1" destOrd="0" presId="urn:microsoft.com/office/officeart/2005/8/layout/chevron2"/>
    <dgm:cxn modelId="{5E297FD4-90B3-4ADE-BE44-4B45BCFD0794}" type="presParOf" srcId="{48238DBC-B96A-4CEA-88E9-A60446E40484}" destId="{811CE7BB-6AFF-4070-B874-5CCA8F423C26}" srcOrd="7" destOrd="0" presId="urn:microsoft.com/office/officeart/2005/8/layout/chevron2"/>
    <dgm:cxn modelId="{2A42C32A-749D-4312-8026-90049BB7D4FD}" type="presParOf" srcId="{48238DBC-B96A-4CEA-88E9-A60446E40484}" destId="{3311A4FB-7326-4C40-A423-6EC2E61BE004}" srcOrd="8" destOrd="0" presId="urn:microsoft.com/office/officeart/2005/8/layout/chevron2"/>
    <dgm:cxn modelId="{EA68F5A9-6926-458B-B3E2-E6FEF73C5494}" type="presParOf" srcId="{3311A4FB-7326-4C40-A423-6EC2E61BE004}" destId="{820A7BE6-1069-48AC-9CF6-328EC6B32339}" srcOrd="0" destOrd="0" presId="urn:microsoft.com/office/officeart/2005/8/layout/chevron2"/>
    <dgm:cxn modelId="{939FF6BF-9E29-48CA-B51F-149051AE3D90}" type="presParOf" srcId="{3311A4FB-7326-4C40-A423-6EC2E61BE004}" destId="{A78A72B5-9B7F-4AAE-A7AA-E071F35DC232}" srcOrd="1" destOrd="0" presId="urn:microsoft.com/office/officeart/2005/8/layout/chevron2"/>
    <dgm:cxn modelId="{47A95DE2-7232-46F9-9473-48962FB338E8}" type="presParOf" srcId="{48238DBC-B96A-4CEA-88E9-A60446E40484}" destId="{1F686274-06F7-48C6-98F1-DAB2A0A80753}" srcOrd="9" destOrd="0" presId="urn:microsoft.com/office/officeart/2005/8/layout/chevron2"/>
    <dgm:cxn modelId="{B6DE9B1B-DE09-4035-B665-CAA37AAF20E2}" type="presParOf" srcId="{48238DBC-B96A-4CEA-88E9-A60446E40484}" destId="{27112895-73DC-4665-8638-E6E88E17639F}" srcOrd="10" destOrd="0" presId="urn:microsoft.com/office/officeart/2005/8/layout/chevron2"/>
    <dgm:cxn modelId="{04683332-0B96-4782-9193-CBAB2F55D0A6}" type="presParOf" srcId="{27112895-73DC-4665-8638-E6E88E17639F}" destId="{AC8E4A9C-0732-4078-AB62-2716E1F3E320}" srcOrd="0" destOrd="0" presId="urn:microsoft.com/office/officeart/2005/8/layout/chevron2"/>
    <dgm:cxn modelId="{28A9BDEC-4122-4F98-88EE-834A85E8E087}" type="presParOf" srcId="{27112895-73DC-4665-8638-E6E88E17639F}" destId="{E83A3E04-6202-4DB8-9FB1-36AFDFAC80A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14AAF-55FA-463D-A789-3180387392BF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1.</a:t>
          </a:r>
          <a:endParaRPr lang="da-DK" sz="2600" kern="1200" dirty="0"/>
        </a:p>
      </dsp:txBody>
      <dsp:txXfrm rot="-5400000">
        <a:off x="1" y="437452"/>
        <a:ext cx="867844" cy="371933"/>
      </dsp:txXfrm>
    </dsp:sp>
    <dsp:sp modelId="{43E2C0E5-885E-41D0-8C94-70B3C43BF2F1}">
      <dsp:nvSpPr>
        <dsp:cNvPr id="0" name=""/>
        <dsp:cNvSpPr/>
      </dsp:nvSpPr>
      <dsp:spPr>
        <a:xfrm rot="5400000">
          <a:off x="4216822" y="-3345447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Не зависит от зоны покрытия оператора</a:t>
          </a:r>
          <a:endParaRPr lang="da-DK" sz="3100" kern="1200" dirty="0"/>
        </a:p>
      </dsp:txBody>
      <dsp:txXfrm rot="-5400000">
        <a:off x="867845" y="42869"/>
        <a:ext cx="7464472" cy="727177"/>
      </dsp:txXfrm>
    </dsp:sp>
    <dsp:sp modelId="{B4C32EF9-DA41-460C-A286-6D855E60A948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2.</a:t>
          </a:r>
          <a:endParaRPr lang="da-DK" sz="2600" kern="1200" dirty="0"/>
        </a:p>
      </dsp:txBody>
      <dsp:txXfrm rot="-5400000">
        <a:off x="1" y="1530493"/>
        <a:ext cx="867844" cy="371933"/>
      </dsp:txXfrm>
    </dsp:sp>
    <dsp:sp modelId="{1C05E95A-8C2B-433A-8EA8-1AA5FF217845}">
      <dsp:nvSpPr>
        <dsp:cNvPr id="0" name=""/>
        <dsp:cNvSpPr/>
      </dsp:nvSpPr>
      <dsp:spPr>
        <a:xfrm rot="5400000">
          <a:off x="4216822" y="-2252406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Не зависит от оборудования операторов</a:t>
          </a:r>
          <a:endParaRPr lang="da-DK" sz="3100" kern="1200" dirty="0"/>
        </a:p>
      </dsp:txBody>
      <dsp:txXfrm rot="-5400000">
        <a:off x="867845" y="1135910"/>
        <a:ext cx="7464472" cy="727177"/>
      </dsp:txXfrm>
    </dsp:sp>
    <dsp:sp modelId="{D7B718A6-5400-456E-86A9-FBCE7A31B5A4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3.</a:t>
          </a:r>
          <a:endParaRPr lang="da-DK" sz="2600" kern="1200" dirty="0"/>
        </a:p>
      </dsp:txBody>
      <dsp:txXfrm rot="-5400000">
        <a:off x="1" y="2623534"/>
        <a:ext cx="867844" cy="371933"/>
      </dsp:txXfrm>
    </dsp:sp>
    <dsp:sp modelId="{D2F289DF-E352-404F-B00B-FF557FA0AFFA}">
      <dsp:nvSpPr>
        <dsp:cNvPr id="0" name=""/>
        <dsp:cNvSpPr/>
      </dsp:nvSpPr>
      <dsp:spPr>
        <a:xfrm rot="5400000">
          <a:off x="4216822" y="-1186111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Не требует абонентской платы</a:t>
          </a:r>
          <a:endParaRPr lang="da-DK" sz="3100" kern="1200" dirty="0"/>
        </a:p>
      </dsp:txBody>
      <dsp:txXfrm rot="-5400000">
        <a:off x="867845" y="2202205"/>
        <a:ext cx="7464472" cy="727177"/>
      </dsp:txXfrm>
    </dsp:sp>
    <dsp:sp modelId="{820A7BE6-1069-48AC-9CF6-328EC6B32339}">
      <dsp:nvSpPr>
        <dsp:cNvPr id="0" name=""/>
        <dsp:cNvSpPr/>
      </dsp:nvSpPr>
      <dsp:spPr>
        <a:xfrm rot="5400000">
          <a:off x="-185966" y="3468620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4.</a:t>
          </a:r>
          <a:endParaRPr lang="da-DK" sz="2600" kern="1200" dirty="0"/>
        </a:p>
      </dsp:txBody>
      <dsp:txXfrm rot="-5400000">
        <a:off x="1" y="3716575"/>
        <a:ext cx="867844" cy="371933"/>
      </dsp:txXfrm>
    </dsp:sp>
    <dsp:sp modelId="{A78A72B5-9B7F-4AAE-A7AA-E071F35DC232}">
      <dsp:nvSpPr>
        <dsp:cNvPr id="0" name=""/>
        <dsp:cNvSpPr/>
      </dsp:nvSpPr>
      <dsp:spPr>
        <a:xfrm rot="5400000">
          <a:off x="4216822" y="-66324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Один говорит – все слышат</a:t>
          </a:r>
          <a:endParaRPr lang="da-DK" sz="3100" kern="1200" dirty="0"/>
        </a:p>
      </dsp:txBody>
      <dsp:txXfrm rot="-5400000">
        <a:off x="867845" y="3321992"/>
        <a:ext cx="7464472" cy="727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918D5-C0E3-455D-8CED-BF9078DA75DA}">
      <dsp:nvSpPr>
        <dsp:cNvPr id="0" name=""/>
        <dsp:cNvSpPr/>
      </dsp:nvSpPr>
      <dsp:spPr>
        <a:xfrm>
          <a:off x="0" y="0"/>
          <a:ext cx="7646334" cy="5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Частоты общего пользования</a:t>
          </a:r>
          <a:endParaRPr lang="da-DK" sz="3200" kern="1200" dirty="0"/>
        </a:p>
      </dsp:txBody>
      <dsp:txXfrm>
        <a:off x="28118" y="28118"/>
        <a:ext cx="7590098" cy="519764"/>
      </dsp:txXfrm>
    </dsp:sp>
    <dsp:sp modelId="{9A6EC334-6D4C-47CD-9198-D51C702147DD}">
      <dsp:nvSpPr>
        <dsp:cNvPr id="0" name=""/>
        <dsp:cNvSpPr/>
      </dsp:nvSpPr>
      <dsp:spPr>
        <a:xfrm>
          <a:off x="0" y="633712"/>
          <a:ext cx="7946308" cy="132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29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a-DK" sz="2800" kern="1200" dirty="0" smtClean="0">
              <a:solidFill>
                <a:srgbClr val="002060"/>
              </a:solidFill>
            </a:rPr>
            <a:t>26.960 </a:t>
          </a:r>
          <a:r>
            <a:rPr lang="ru-RU" sz="2800" b="0" i="0" kern="1200" dirty="0" smtClean="0">
              <a:solidFill>
                <a:srgbClr val="002060"/>
              </a:solidFill>
              <a:latin typeface="Franklin Gothic Book" panose="020B0503020102020204" pitchFamily="34" charset="0"/>
            </a:rPr>
            <a:t>−</a:t>
          </a:r>
          <a:r>
            <a:rPr lang="da-DK" sz="2800" kern="1200" dirty="0" smtClean="0">
              <a:solidFill>
                <a:srgbClr val="002060"/>
              </a:solidFill>
            </a:rPr>
            <a:t> 27.410 </a:t>
          </a:r>
          <a:r>
            <a:rPr lang="ru-RU" sz="2800" kern="1200" dirty="0" smtClean="0">
              <a:solidFill>
                <a:srgbClr val="002060"/>
              </a:solidFill>
            </a:rPr>
            <a:t>МГц (</a:t>
          </a:r>
          <a:r>
            <a:rPr lang="ru-RU" sz="2800" kern="1200" dirty="0" err="1" smtClean="0">
              <a:solidFill>
                <a:srgbClr val="002060"/>
              </a:solidFill>
            </a:rPr>
            <a:t>СиБи</a:t>
          </a:r>
          <a:r>
            <a:rPr lang="en-US" sz="2800" kern="1200" dirty="0" smtClean="0">
              <a:solidFill>
                <a:srgbClr val="002060"/>
              </a:solidFill>
            </a:rPr>
            <a:t> </a:t>
          </a:r>
          <a:r>
            <a:rPr lang="ru-RU" sz="2800" kern="1200" dirty="0" smtClean="0">
              <a:solidFill>
                <a:srgbClr val="002060"/>
              </a:solidFill>
            </a:rPr>
            <a:t>диапазон)</a:t>
          </a:r>
          <a:endParaRPr lang="da-DK" sz="2800" kern="1200" dirty="0">
            <a:solidFill>
              <a:srgbClr val="002060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a-DK" sz="2800" b="0" i="0" kern="1200" dirty="0" smtClean="0"/>
            <a:t>433.075</a:t>
          </a:r>
          <a:r>
            <a:rPr lang="ru-RU" sz="2800" b="0" i="0" kern="1200" dirty="0" smtClean="0"/>
            <a:t> </a:t>
          </a:r>
          <a:r>
            <a:rPr lang="ru-RU" sz="2800" b="0" i="0" kern="1200" dirty="0" smtClean="0">
              <a:latin typeface="Franklin Gothic Book" panose="020B0503020102020204" pitchFamily="34" charset="0"/>
            </a:rPr>
            <a:t>− </a:t>
          </a:r>
          <a:r>
            <a:rPr lang="da-DK" sz="2800" b="0" i="0" kern="1200" dirty="0" smtClean="0"/>
            <a:t>434.775 </a:t>
          </a:r>
          <a:r>
            <a:rPr lang="ru-RU" sz="2800" b="0" i="0" kern="1200" dirty="0" smtClean="0"/>
            <a:t>МГц</a:t>
          </a:r>
          <a:r>
            <a:rPr lang="en-US" sz="2800" b="0" i="0" kern="1200" dirty="0" smtClean="0"/>
            <a:t> </a:t>
          </a:r>
          <a:r>
            <a:rPr lang="ru-RU" sz="2800" b="0" i="0" kern="1200" dirty="0" smtClean="0"/>
            <a:t>(</a:t>
          </a:r>
          <a:r>
            <a:rPr lang="en-US" sz="2800" b="0" i="0" kern="1200" dirty="0" smtClean="0"/>
            <a:t>LPD </a:t>
          </a:r>
          <a:r>
            <a:rPr lang="ru-RU" sz="2800" b="0" i="0" kern="1200" dirty="0" smtClean="0"/>
            <a:t>диапазон</a:t>
          </a:r>
          <a:r>
            <a: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)</a:t>
          </a:r>
          <a:endParaRPr lang="da-DK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a-DK" sz="2800" b="0" i="0" kern="1200" dirty="0" smtClean="0"/>
            <a:t>446.00625</a:t>
          </a:r>
          <a:r>
            <a:rPr lang="ru-RU" sz="2800" b="0" i="0" kern="1200" dirty="0" smtClean="0"/>
            <a:t> </a:t>
          </a:r>
          <a:r>
            <a:rPr lang="ru-RU" sz="2800" b="0" i="0" kern="1200" dirty="0" smtClean="0">
              <a:latin typeface="Franklin Gothic Book" panose="020B0503020102020204" pitchFamily="34" charset="0"/>
            </a:rPr>
            <a:t>− </a:t>
          </a:r>
          <a:r>
            <a:rPr lang="da-DK" sz="2800" b="0" i="0" kern="1200" dirty="0" smtClean="0"/>
            <a:t>446.09375 </a:t>
          </a:r>
          <a:r>
            <a:rPr lang="ru-RU" sz="2800" b="0" i="0" kern="1200" dirty="0" smtClean="0"/>
            <a:t>МГц</a:t>
          </a:r>
          <a:r>
            <a:rPr lang="en-US" sz="2800" b="0" i="0" kern="1200" dirty="0" smtClean="0"/>
            <a:t> </a:t>
          </a:r>
          <a:r>
            <a:rPr lang="ru-RU" sz="2800" b="0" i="0" kern="1200" dirty="0" smtClean="0"/>
            <a:t>(</a:t>
          </a:r>
          <a:r>
            <a:rPr lang="en-US" sz="2800" b="0" i="0" kern="1200" dirty="0" smtClean="0"/>
            <a:t>PMR </a:t>
          </a:r>
          <a:r>
            <a:rPr lang="ru-RU" sz="2800" b="0" i="0" kern="1200" dirty="0" smtClean="0"/>
            <a:t>диапазон</a:t>
          </a:r>
          <a:r>
            <a: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)</a:t>
          </a:r>
          <a:endParaRPr lang="da-DK" sz="2800" kern="1200" dirty="0"/>
        </a:p>
      </dsp:txBody>
      <dsp:txXfrm>
        <a:off x="0" y="633712"/>
        <a:ext cx="7946308" cy="132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918D5-C0E3-455D-8CED-BF9078DA75DA}">
      <dsp:nvSpPr>
        <dsp:cNvPr id="0" name=""/>
        <dsp:cNvSpPr/>
      </dsp:nvSpPr>
      <dsp:spPr>
        <a:xfrm>
          <a:off x="32745" y="0"/>
          <a:ext cx="7639364" cy="5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3200" kern="1200" dirty="0" smtClean="0"/>
            <a:t>P</a:t>
          </a:r>
          <a:r>
            <a:rPr lang="ru-RU" sz="3200" kern="1200" dirty="0" err="1" smtClean="0"/>
            <a:t>адиолюбительские</a:t>
          </a:r>
          <a:r>
            <a:rPr lang="ru-RU" sz="3200" kern="1200" dirty="0" smtClean="0"/>
            <a:t> частоты УКВ</a:t>
          </a:r>
          <a:endParaRPr lang="da-DK" sz="3200" kern="1200" dirty="0"/>
        </a:p>
      </dsp:txBody>
      <dsp:txXfrm>
        <a:off x="60863" y="28118"/>
        <a:ext cx="7583128" cy="519764"/>
      </dsp:txXfrm>
    </dsp:sp>
    <dsp:sp modelId="{9A6EC334-6D4C-47CD-9198-D51C702147DD}">
      <dsp:nvSpPr>
        <dsp:cNvPr id="0" name=""/>
        <dsp:cNvSpPr/>
      </dsp:nvSpPr>
      <dsp:spPr>
        <a:xfrm>
          <a:off x="0" y="715148"/>
          <a:ext cx="7704856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62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kern="1200" dirty="0" smtClean="0"/>
            <a:t>144 </a:t>
          </a:r>
          <a:r>
            <a:rPr lang="ru-RU" sz="2800" b="0" i="0" kern="1200" dirty="0" smtClean="0">
              <a:latin typeface="Franklin Gothic Book" panose="020B0503020102020204" pitchFamily="34" charset="0"/>
            </a:rPr>
            <a:t>− </a:t>
          </a:r>
          <a:r>
            <a:rPr lang="ru-RU" sz="2800" b="0" i="0" kern="1200" dirty="0" smtClean="0"/>
            <a:t>146 МГц</a:t>
          </a:r>
          <a:endParaRPr lang="da-DK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kern="1200" dirty="0" smtClean="0"/>
            <a:t>430 </a:t>
          </a:r>
          <a:r>
            <a:rPr lang="ru-RU" sz="2800" b="0" i="0" kern="1200" dirty="0" smtClean="0">
              <a:latin typeface="Franklin Gothic Book" panose="020B0503020102020204" pitchFamily="34" charset="0"/>
            </a:rPr>
            <a:t>− </a:t>
          </a:r>
          <a:r>
            <a:rPr lang="ru-RU" sz="2800" b="0" i="0" kern="1200" dirty="0" smtClean="0"/>
            <a:t>440 МГц</a:t>
          </a:r>
          <a:endParaRPr lang="da-DK" sz="2800" kern="1200" dirty="0"/>
        </a:p>
      </dsp:txBody>
      <dsp:txXfrm>
        <a:off x="0" y="715148"/>
        <a:ext cx="7704856" cy="1059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14AAF-55FA-463D-A789-3180387392BF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1.</a:t>
          </a:r>
          <a:endParaRPr lang="da-DK" sz="2600" kern="1200" dirty="0"/>
        </a:p>
      </dsp:txBody>
      <dsp:txXfrm rot="-5400000">
        <a:off x="1" y="437452"/>
        <a:ext cx="867844" cy="371933"/>
      </dsp:txXfrm>
    </dsp:sp>
    <dsp:sp modelId="{43E2C0E5-885E-41D0-8C94-70B3C43BF2F1}">
      <dsp:nvSpPr>
        <dsp:cNvPr id="0" name=""/>
        <dsp:cNvSpPr/>
      </dsp:nvSpPr>
      <dsp:spPr>
        <a:xfrm rot="5400000">
          <a:off x="4216822" y="-3345447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Информирование</a:t>
          </a:r>
          <a:endParaRPr lang="da-DK" sz="3200" kern="1200" dirty="0"/>
        </a:p>
      </dsp:txBody>
      <dsp:txXfrm rot="-5400000">
        <a:off x="867845" y="42869"/>
        <a:ext cx="7464472" cy="727177"/>
      </dsp:txXfrm>
    </dsp:sp>
    <dsp:sp modelId="{B4C32EF9-DA41-460C-A286-6D855E60A948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2.</a:t>
          </a:r>
          <a:endParaRPr lang="da-DK" sz="2600" kern="1200" dirty="0"/>
        </a:p>
      </dsp:txBody>
      <dsp:txXfrm rot="-5400000">
        <a:off x="1" y="1530493"/>
        <a:ext cx="867844" cy="371933"/>
      </dsp:txXfrm>
    </dsp:sp>
    <dsp:sp modelId="{1C05E95A-8C2B-433A-8EA8-1AA5FF217845}">
      <dsp:nvSpPr>
        <dsp:cNvPr id="0" name=""/>
        <dsp:cNvSpPr/>
      </dsp:nvSpPr>
      <dsp:spPr>
        <a:xfrm rot="5400000">
          <a:off x="4216822" y="-2252406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Координация/взаимодействие групп</a:t>
          </a:r>
          <a:endParaRPr lang="da-DK" sz="3200" kern="1200" dirty="0"/>
        </a:p>
      </dsp:txBody>
      <dsp:txXfrm rot="-5400000">
        <a:off x="867845" y="1135910"/>
        <a:ext cx="7464472" cy="727177"/>
      </dsp:txXfrm>
    </dsp:sp>
    <dsp:sp modelId="{D7B718A6-5400-456E-86A9-FBCE7A31B5A4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3.</a:t>
          </a:r>
          <a:endParaRPr lang="da-DK" sz="2600" kern="1200" dirty="0"/>
        </a:p>
      </dsp:txBody>
      <dsp:txXfrm rot="-5400000">
        <a:off x="1" y="2623534"/>
        <a:ext cx="867844" cy="371933"/>
      </dsp:txXfrm>
    </dsp:sp>
    <dsp:sp modelId="{D2F289DF-E352-404F-B00B-FF557FA0AFFA}">
      <dsp:nvSpPr>
        <dsp:cNvPr id="0" name=""/>
        <dsp:cNvSpPr/>
      </dsp:nvSpPr>
      <dsp:spPr>
        <a:xfrm rot="5400000">
          <a:off x="4216822" y="-1186111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Работа на отклик</a:t>
          </a:r>
          <a:endParaRPr lang="da-DK" sz="3200" kern="1200" dirty="0"/>
        </a:p>
      </dsp:txBody>
      <dsp:txXfrm rot="-5400000">
        <a:off x="867845" y="2202205"/>
        <a:ext cx="7464472" cy="727177"/>
      </dsp:txXfrm>
    </dsp:sp>
    <dsp:sp modelId="{820A7BE6-1069-48AC-9CF6-328EC6B32339}">
      <dsp:nvSpPr>
        <dsp:cNvPr id="0" name=""/>
        <dsp:cNvSpPr/>
      </dsp:nvSpPr>
      <dsp:spPr>
        <a:xfrm rot="5400000">
          <a:off x="-185966" y="3468620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600" kern="1200" dirty="0" smtClean="0"/>
            <a:t>4.</a:t>
          </a:r>
          <a:endParaRPr lang="da-DK" sz="2600" kern="1200" dirty="0"/>
        </a:p>
      </dsp:txBody>
      <dsp:txXfrm rot="-5400000">
        <a:off x="1" y="3716575"/>
        <a:ext cx="867844" cy="371933"/>
      </dsp:txXfrm>
    </dsp:sp>
    <dsp:sp modelId="{A78A72B5-9B7F-4AAE-A7AA-E071F35DC232}">
      <dsp:nvSpPr>
        <dsp:cNvPr id="0" name=""/>
        <dsp:cNvSpPr/>
      </dsp:nvSpPr>
      <dsp:spPr>
        <a:xfrm rot="5400000">
          <a:off x="4216822" y="-66324"/>
          <a:ext cx="805855" cy="7503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Экстренные ситуации</a:t>
          </a:r>
          <a:endParaRPr lang="da-DK" sz="3200" kern="1200" dirty="0"/>
        </a:p>
      </dsp:txBody>
      <dsp:txXfrm rot="-5400000">
        <a:off x="867845" y="3321992"/>
        <a:ext cx="7464472" cy="7271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14AAF-55FA-463D-A789-3180387392BF}">
      <dsp:nvSpPr>
        <dsp:cNvPr id="0" name=""/>
        <dsp:cNvSpPr/>
      </dsp:nvSpPr>
      <dsp:spPr>
        <a:xfrm rot="5400000">
          <a:off x="-107795" y="110724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/>
            <a:t>1.</a:t>
          </a:r>
          <a:endParaRPr lang="da-DK" sz="2400" kern="1200" dirty="0"/>
        </a:p>
      </dsp:txBody>
      <dsp:txXfrm rot="-5400000">
        <a:off x="1" y="254451"/>
        <a:ext cx="503043" cy="215590"/>
      </dsp:txXfrm>
    </dsp:sp>
    <dsp:sp modelId="{43E2C0E5-885E-41D0-8C94-70B3C43BF2F1}">
      <dsp:nvSpPr>
        <dsp:cNvPr id="0" name=""/>
        <dsp:cNvSpPr/>
      </dsp:nvSpPr>
      <dsp:spPr>
        <a:xfrm rot="5400000">
          <a:off x="4203671" y="-3697698"/>
          <a:ext cx="467357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Аккумулятор заряжен</a:t>
          </a:r>
          <a:endParaRPr lang="da-DK" sz="2400" kern="1200" dirty="0"/>
        </a:p>
      </dsp:txBody>
      <dsp:txXfrm rot="-5400000">
        <a:off x="503044" y="25743"/>
        <a:ext cx="7845798" cy="421729"/>
      </dsp:txXfrm>
    </dsp:sp>
    <dsp:sp modelId="{B4C32EF9-DA41-460C-A286-6D855E60A948}">
      <dsp:nvSpPr>
        <dsp:cNvPr id="0" name=""/>
        <dsp:cNvSpPr/>
      </dsp:nvSpPr>
      <dsp:spPr>
        <a:xfrm rot="5400000">
          <a:off x="-107795" y="744302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/>
            <a:t>2.</a:t>
          </a:r>
          <a:endParaRPr lang="da-DK" sz="2400" kern="1200" dirty="0"/>
        </a:p>
      </dsp:txBody>
      <dsp:txXfrm rot="-5400000">
        <a:off x="1" y="888029"/>
        <a:ext cx="503043" cy="215590"/>
      </dsp:txXfrm>
    </dsp:sp>
    <dsp:sp modelId="{1C05E95A-8C2B-433A-8EA8-1AA5FF217845}">
      <dsp:nvSpPr>
        <dsp:cNvPr id="0" name=""/>
        <dsp:cNvSpPr/>
      </dsp:nvSpPr>
      <dsp:spPr>
        <a:xfrm rot="5400000">
          <a:off x="4203793" y="-3064242"/>
          <a:ext cx="467111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Антенна надежно прикручена к р/с</a:t>
          </a:r>
          <a:endParaRPr lang="da-DK" sz="2400" kern="1200" dirty="0"/>
        </a:p>
      </dsp:txBody>
      <dsp:txXfrm rot="-5400000">
        <a:off x="503043" y="659310"/>
        <a:ext cx="7845810" cy="421507"/>
      </dsp:txXfrm>
    </dsp:sp>
    <dsp:sp modelId="{D7B718A6-5400-456E-86A9-FBCE7A31B5A4}">
      <dsp:nvSpPr>
        <dsp:cNvPr id="0" name=""/>
        <dsp:cNvSpPr/>
      </dsp:nvSpPr>
      <dsp:spPr>
        <a:xfrm rot="5400000">
          <a:off x="-107795" y="1377880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/>
            <a:t>3.</a:t>
          </a:r>
          <a:endParaRPr lang="da-DK" sz="2400" kern="1200" dirty="0"/>
        </a:p>
      </dsp:txBody>
      <dsp:txXfrm rot="-5400000">
        <a:off x="1" y="1521607"/>
        <a:ext cx="503043" cy="215590"/>
      </dsp:txXfrm>
    </dsp:sp>
    <dsp:sp modelId="{D2F289DF-E352-404F-B00B-FF557FA0AFFA}">
      <dsp:nvSpPr>
        <dsp:cNvPr id="0" name=""/>
        <dsp:cNvSpPr/>
      </dsp:nvSpPr>
      <dsp:spPr>
        <a:xfrm rot="5400000">
          <a:off x="4203793" y="-2446167"/>
          <a:ext cx="467111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 smtClean="0"/>
            <a:t> </a:t>
          </a:r>
          <a:r>
            <a:rPr lang="ru-RU" sz="2400" kern="1200" dirty="0" smtClean="0"/>
            <a:t>Частота (канал) установлена на нужную и активна </a:t>
          </a:r>
          <a:endParaRPr lang="da-DK" sz="2400" kern="1200" dirty="0"/>
        </a:p>
      </dsp:txBody>
      <dsp:txXfrm rot="-5400000">
        <a:off x="503043" y="1277385"/>
        <a:ext cx="7845810" cy="421507"/>
      </dsp:txXfrm>
    </dsp:sp>
    <dsp:sp modelId="{820A7BE6-1069-48AC-9CF6-328EC6B32339}">
      <dsp:nvSpPr>
        <dsp:cNvPr id="0" name=""/>
        <dsp:cNvSpPr/>
      </dsp:nvSpPr>
      <dsp:spPr>
        <a:xfrm rot="5400000">
          <a:off x="-107795" y="2011459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/>
            <a:t>4.</a:t>
          </a:r>
          <a:endParaRPr lang="da-DK" sz="2400" kern="1200" dirty="0"/>
        </a:p>
      </dsp:txBody>
      <dsp:txXfrm rot="-5400000">
        <a:off x="1" y="2155186"/>
        <a:ext cx="503043" cy="215590"/>
      </dsp:txXfrm>
    </dsp:sp>
    <dsp:sp modelId="{A78A72B5-9B7F-4AAE-A7AA-E071F35DC232}">
      <dsp:nvSpPr>
        <dsp:cNvPr id="0" name=""/>
        <dsp:cNvSpPr/>
      </dsp:nvSpPr>
      <dsp:spPr>
        <a:xfrm rot="5400000">
          <a:off x="4203793" y="-1797086"/>
          <a:ext cx="467111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Мощность – </a:t>
          </a:r>
          <a:r>
            <a:rPr lang="ru-RU" sz="2400" kern="1200" dirty="0" err="1" smtClean="0"/>
            <a:t>Hig</a:t>
          </a:r>
          <a:r>
            <a:rPr lang="en-US" sz="2400" kern="1200" dirty="0" smtClean="0"/>
            <a:t>h</a:t>
          </a:r>
          <a:r>
            <a:rPr lang="ru-RU" sz="2400" kern="1200" dirty="0" smtClean="0"/>
            <a:t> (максимальная)</a:t>
          </a:r>
          <a:endParaRPr lang="da-DK" sz="2400" kern="1200" dirty="0"/>
        </a:p>
      </dsp:txBody>
      <dsp:txXfrm rot="-5400000">
        <a:off x="503043" y="1926466"/>
        <a:ext cx="7845810" cy="421507"/>
      </dsp:txXfrm>
    </dsp:sp>
    <dsp:sp modelId="{2F88109A-D0F0-4BAF-89D7-F556FD5C5C4F}">
      <dsp:nvSpPr>
        <dsp:cNvPr id="0" name=""/>
        <dsp:cNvSpPr/>
      </dsp:nvSpPr>
      <dsp:spPr>
        <a:xfrm rot="5400000">
          <a:off x="-107795" y="2645037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5.</a:t>
          </a:r>
          <a:endParaRPr lang="ru-RU" sz="2400" kern="1200" dirty="0"/>
        </a:p>
      </dsp:txBody>
      <dsp:txXfrm rot="-5400000">
        <a:off x="1" y="2788764"/>
        <a:ext cx="503043" cy="215590"/>
      </dsp:txXfrm>
    </dsp:sp>
    <dsp:sp modelId="{8164E179-31E0-4FE1-8638-F802A288F57B}">
      <dsp:nvSpPr>
        <dsp:cNvPr id="0" name=""/>
        <dsp:cNvSpPr/>
      </dsp:nvSpPr>
      <dsp:spPr>
        <a:xfrm rot="5400000">
          <a:off x="4203793" y="-1163507"/>
          <a:ext cx="467111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TDR - </a:t>
          </a:r>
          <a:r>
            <a:rPr lang="ru-RU" sz="2400" kern="1200" dirty="0" err="1" smtClean="0"/>
            <a:t>Off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 rot="-5400000">
        <a:off x="503043" y="2560045"/>
        <a:ext cx="7845810" cy="421507"/>
      </dsp:txXfrm>
    </dsp:sp>
    <dsp:sp modelId="{30ECF37C-53E8-4CE6-927B-81E8C33F95F1}">
      <dsp:nvSpPr>
        <dsp:cNvPr id="0" name=""/>
        <dsp:cNvSpPr/>
      </dsp:nvSpPr>
      <dsp:spPr>
        <a:xfrm rot="5400000">
          <a:off x="-107795" y="3278615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6.</a:t>
          </a:r>
          <a:endParaRPr lang="ru-RU" sz="2400" kern="1200" dirty="0"/>
        </a:p>
      </dsp:txBody>
      <dsp:txXfrm rot="-5400000">
        <a:off x="1" y="3422342"/>
        <a:ext cx="503043" cy="215590"/>
      </dsp:txXfrm>
    </dsp:sp>
    <dsp:sp modelId="{D911C5F8-87EF-434A-8F18-4BD07BADCB44}">
      <dsp:nvSpPr>
        <dsp:cNvPr id="0" name=""/>
        <dsp:cNvSpPr/>
      </dsp:nvSpPr>
      <dsp:spPr>
        <a:xfrm rot="5400000">
          <a:off x="4203793" y="-529929"/>
          <a:ext cx="467111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Значение </a:t>
          </a:r>
          <a:r>
            <a:rPr lang="ru-RU" sz="2400" kern="1200" dirty="0" err="1" smtClean="0"/>
            <a:t>шумодава</a:t>
          </a:r>
          <a:r>
            <a:rPr lang="ru-RU" sz="2400" kern="1200" dirty="0" smtClean="0"/>
            <a:t> </a:t>
          </a:r>
          <a:r>
            <a:rPr lang="en-US" sz="2400" kern="1200" dirty="0" smtClean="0"/>
            <a:t>(SQL) </a:t>
          </a:r>
          <a:r>
            <a:rPr lang="ru-RU" sz="2400" kern="1200" dirty="0" smtClean="0"/>
            <a:t>- 2-4</a:t>
          </a:r>
          <a:endParaRPr lang="ru-RU" sz="2400" kern="1200" dirty="0"/>
        </a:p>
      </dsp:txBody>
      <dsp:txXfrm rot="-5400000">
        <a:off x="503043" y="3193623"/>
        <a:ext cx="7845810" cy="421507"/>
      </dsp:txXfrm>
    </dsp:sp>
    <dsp:sp modelId="{BFB1F5AD-7792-4F26-B2BE-0CBBCC8C0602}">
      <dsp:nvSpPr>
        <dsp:cNvPr id="0" name=""/>
        <dsp:cNvSpPr/>
      </dsp:nvSpPr>
      <dsp:spPr>
        <a:xfrm rot="5400000">
          <a:off x="-107795" y="3912194"/>
          <a:ext cx="718633" cy="5030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7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 rot="-5400000">
        <a:off x="1" y="4055921"/>
        <a:ext cx="503043" cy="215590"/>
      </dsp:txXfrm>
    </dsp:sp>
    <dsp:sp modelId="{A887375F-FBC2-400C-A442-A795473BD039}">
      <dsp:nvSpPr>
        <dsp:cNvPr id="0" name=""/>
        <dsp:cNvSpPr/>
      </dsp:nvSpPr>
      <dsp:spPr>
        <a:xfrm rot="5400000">
          <a:off x="4203793" y="103648"/>
          <a:ext cx="467111" cy="78686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Установлена блокировка клавиатуры.</a:t>
          </a:r>
          <a:endParaRPr lang="ru-RU" sz="2400" kern="1200" dirty="0"/>
        </a:p>
      </dsp:txBody>
      <dsp:txXfrm rot="-5400000">
        <a:off x="503043" y="3827200"/>
        <a:ext cx="7845810" cy="4215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14AAF-55FA-463D-A789-3180387392BF}">
      <dsp:nvSpPr>
        <dsp:cNvPr id="0" name=""/>
        <dsp:cNvSpPr/>
      </dsp:nvSpPr>
      <dsp:spPr>
        <a:xfrm rot="5400000">
          <a:off x="-149834" y="152032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100" kern="1200" dirty="0" smtClean="0"/>
            <a:t>1.</a:t>
          </a:r>
          <a:endParaRPr lang="da-DK" sz="2100" kern="1200" dirty="0"/>
        </a:p>
      </dsp:txBody>
      <dsp:txXfrm rot="-5400000">
        <a:off x="1" y="351811"/>
        <a:ext cx="699225" cy="299668"/>
      </dsp:txXfrm>
    </dsp:sp>
    <dsp:sp modelId="{43E2C0E5-885E-41D0-8C94-70B3C43BF2F1}">
      <dsp:nvSpPr>
        <dsp:cNvPr id="0" name=""/>
        <dsp:cNvSpPr/>
      </dsp:nvSpPr>
      <dsp:spPr>
        <a:xfrm rot="5400000">
          <a:off x="4210800" y="-3509375"/>
          <a:ext cx="649281" cy="7672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Не работать без антенны</a:t>
          </a:r>
          <a:endParaRPr lang="da-DK" sz="2400" kern="1200" dirty="0"/>
        </a:p>
      </dsp:txBody>
      <dsp:txXfrm rot="-5400000">
        <a:off x="699226" y="33894"/>
        <a:ext cx="7640735" cy="585891"/>
      </dsp:txXfrm>
    </dsp:sp>
    <dsp:sp modelId="{B4C32EF9-DA41-460C-A286-6D855E60A948}">
      <dsp:nvSpPr>
        <dsp:cNvPr id="0" name=""/>
        <dsp:cNvSpPr/>
      </dsp:nvSpPr>
      <dsp:spPr>
        <a:xfrm rot="5400000">
          <a:off x="-149834" y="1032700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100" kern="1200" dirty="0" smtClean="0"/>
            <a:t>2.</a:t>
          </a:r>
          <a:endParaRPr lang="da-DK" sz="2100" kern="1200" dirty="0"/>
        </a:p>
      </dsp:txBody>
      <dsp:txXfrm rot="-5400000">
        <a:off x="1" y="1232479"/>
        <a:ext cx="699225" cy="299668"/>
      </dsp:txXfrm>
    </dsp:sp>
    <dsp:sp modelId="{1C05E95A-8C2B-433A-8EA8-1AA5FF217845}">
      <dsp:nvSpPr>
        <dsp:cNvPr id="0" name=""/>
        <dsp:cNvSpPr/>
      </dsp:nvSpPr>
      <dsp:spPr>
        <a:xfrm rot="5400000">
          <a:off x="4210800" y="-2628708"/>
          <a:ext cx="649281" cy="7672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Не подвергать механическим воздействиям</a:t>
          </a:r>
          <a:endParaRPr lang="da-DK" sz="2400" kern="1200" dirty="0"/>
        </a:p>
      </dsp:txBody>
      <dsp:txXfrm rot="-5400000">
        <a:off x="699226" y="914561"/>
        <a:ext cx="7640735" cy="585891"/>
      </dsp:txXfrm>
    </dsp:sp>
    <dsp:sp modelId="{D7B718A6-5400-456E-86A9-FBCE7A31B5A4}">
      <dsp:nvSpPr>
        <dsp:cNvPr id="0" name=""/>
        <dsp:cNvSpPr/>
      </dsp:nvSpPr>
      <dsp:spPr>
        <a:xfrm rot="5400000">
          <a:off x="-149834" y="1913368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100" kern="1200" dirty="0" smtClean="0"/>
            <a:t>3.</a:t>
          </a:r>
          <a:endParaRPr lang="da-DK" sz="2100" kern="1200" dirty="0"/>
        </a:p>
      </dsp:txBody>
      <dsp:txXfrm rot="-5400000">
        <a:off x="1" y="2113147"/>
        <a:ext cx="699225" cy="299668"/>
      </dsp:txXfrm>
    </dsp:sp>
    <dsp:sp modelId="{D2F289DF-E352-404F-B00B-FF557FA0AFFA}">
      <dsp:nvSpPr>
        <dsp:cNvPr id="0" name=""/>
        <dsp:cNvSpPr/>
      </dsp:nvSpPr>
      <dsp:spPr>
        <a:xfrm rot="5400000">
          <a:off x="4210800" y="-1748040"/>
          <a:ext cx="649281" cy="7672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При попадании влаги, немедленно снять аккумулятор</a:t>
          </a:r>
          <a:endParaRPr lang="da-DK" sz="2400" kern="1200" dirty="0"/>
        </a:p>
      </dsp:txBody>
      <dsp:txXfrm rot="-5400000">
        <a:off x="699226" y="1795229"/>
        <a:ext cx="7640735" cy="585891"/>
      </dsp:txXfrm>
    </dsp:sp>
    <dsp:sp modelId="{820A7BE6-1069-48AC-9CF6-328EC6B32339}">
      <dsp:nvSpPr>
        <dsp:cNvPr id="0" name=""/>
        <dsp:cNvSpPr/>
      </dsp:nvSpPr>
      <dsp:spPr>
        <a:xfrm rot="5400000">
          <a:off x="-149834" y="2794035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100" kern="1200" dirty="0" smtClean="0"/>
            <a:t>4.</a:t>
          </a:r>
          <a:endParaRPr lang="da-DK" sz="2100" kern="1200" dirty="0"/>
        </a:p>
      </dsp:txBody>
      <dsp:txXfrm rot="-5400000">
        <a:off x="1" y="2993814"/>
        <a:ext cx="699225" cy="299668"/>
      </dsp:txXfrm>
    </dsp:sp>
    <dsp:sp modelId="{A78A72B5-9B7F-4AAE-A7AA-E071F35DC232}">
      <dsp:nvSpPr>
        <dsp:cNvPr id="0" name=""/>
        <dsp:cNvSpPr/>
      </dsp:nvSpPr>
      <dsp:spPr>
        <a:xfrm rot="5400000">
          <a:off x="4210800" y="-867372"/>
          <a:ext cx="649281" cy="7672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При работе на морозе хранить в тепле</a:t>
          </a:r>
          <a:endParaRPr lang="da-DK" sz="2400" kern="1200" dirty="0"/>
        </a:p>
      </dsp:txBody>
      <dsp:txXfrm rot="-5400000">
        <a:off x="699226" y="2675897"/>
        <a:ext cx="7640735" cy="585891"/>
      </dsp:txXfrm>
    </dsp:sp>
    <dsp:sp modelId="{AC8E4A9C-0732-4078-AB62-2716E1F3E320}">
      <dsp:nvSpPr>
        <dsp:cNvPr id="0" name=""/>
        <dsp:cNvSpPr/>
      </dsp:nvSpPr>
      <dsp:spPr>
        <a:xfrm rot="5400000">
          <a:off x="-149834" y="3674703"/>
          <a:ext cx="998893" cy="6992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5</a:t>
          </a:r>
          <a:endParaRPr lang="da-DK" sz="2100" kern="1200" dirty="0"/>
        </a:p>
      </dsp:txBody>
      <dsp:txXfrm rot="-5400000">
        <a:off x="1" y="3874482"/>
        <a:ext cx="699225" cy="299668"/>
      </dsp:txXfrm>
    </dsp:sp>
    <dsp:sp modelId="{E83A3E04-6202-4DB8-9FB1-36AFDFAC80A1}">
      <dsp:nvSpPr>
        <dsp:cNvPr id="0" name=""/>
        <dsp:cNvSpPr/>
      </dsp:nvSpPr>
      <dsp:spPr>
        <a:xfrm rot="5400000">
          <a:off x="4210800" y="13294"/>
          <a:ext cx="649281" cy="7672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Не работать в грозу</a:t>
          </a:r>
          <a:endParaRPr lang="da-DK" sz="2400" kern="1200" dirty="0"/>
        </a:p>
      </dsp:txBody>
      <dsp:txXfrm rot="-5400000">
        <a:off x="699226" y="3556564"/>
        <a:ext cx="7640735" cy="5858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14AAF-55FA-463D-A789-3180387392BF}">
      <dsp:nvSpPr>
        <dsp:cNvPr id="0" name=""/>
        <dsp:cNvSpPr/>
      </dsp:nvSpPr>
      <dsp:spPr>
        <a:xfrm rot="5400000">
          <a:off x="-147001" y="150285"/>
          <a:ext cx="980010" cy="6860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/>
            <a:t>1.</a:t>
          </a:r>
          <a:endParaRPr lang="da-DK" sz="2400" kern="1200" dirty="0"/>
        </a:p>
      </dsp:txBody>
      <dsp:txXfrm rot="-5400000">
        <a:off x="1" y="346288"/>
        <a:ext cx="686007" cy="294003"/>
      </dsp:txXfrm>
    </dsp:sp>
    <dsp:sp modelId="{43E2C0E5-885E-41D0-8C94-70B3C43BF2F1}">
      <dsp:nvSpPr>
        <dsp:cNvPr id="0" name=""/>
        <dsp:cNvSpPr/>
      </dsp:nvSpPr>
      <dsp:spPr>
        <a:xfrm rot="5400000">
          <a:off x="4210160" y="-3520869"/>
          <a:ext cx="637341" cy="7685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Радиосвязь осуществляется радиоволнами с разной длиной и частотой</a:t>
          </a:r>
          <a:endParaRPr lang="da-DK" sz="2400" kern="1200" dirty="0"/>
        </a:p>
      </dsp:txBody>
      <dsp:txXfrm rot="-5400000">
        <a:off x="686007" y="34396"/>
        <a:ext cx="7654536" cy="575117"/>
      </dsp:txXfrm>
    </dsp:sp>
    <dsp:sp modelId="{B4C32EF9-DA41-460C-A286-6D855E60A948}">
      <dsp:nvSpPr>
        <dsp:cNvPr id="0" name=""/>
        <dsp:cNvSpPr/>
      </dsp:nvSpPr>
      <dsp:spPr>
        <a:xfrm rot="5400000">
          <a:off x="-147001" y="1033090"/>
          <a:ext cx="980010" cy="6860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/>
            <a:t>2.</a:t>
          </a:r>
          <a:endParaRPr lang="da-DK" sz="2400" kern="1200" dirty="0"/>
        </a:p>
      </dsp:txBody>
      <dsp:txXfrm rot="-5400000">
        <a:off x="1" y="1229093"/>
        <a:ext cx="686007" cy="294003"/>
      </dsp:txXfrm>
    </dsp:sp>
    <dsp:sp modelId="{1C05E95A-8C2B-433A-8EA8-1AA5FF217845}">
      <dsp:nvSpPr>
        <dsp:cNvPr id="0" name=""/>
        <dsp:cNvSpPr/>
      </dsp:nvSpPr>
      <dsp:spPr>
        <a:xfrm rot="5400000">
          <a:off x="4210328" y="-2638232"/>
          <a:ext cx="637006" cy="7685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Рельеф местности, крупные препятствия влияют на дальность и качество радиосвязи</a:t>
          </a:r>
          <a:endParaRPr lang="da-DK" sz="2400" kern="1200" dirty="0"/>
        </a:p>
      </dsp:txBody>
      <dsp:txXfrm rot="-5400000">
        <a:off x="686007" y="917185"/>
        <a:ext cx="7654552" cy="574814"/>
      </dsp:txXfrm>
    </dsp:sp>
    <dsp:sp modelId="{84511422-161A-488B-9618-EB11B2BFA1C1}">
      <dsp:nvSpPr>
        <dsp:cNvPr id="0" name=""/>
        <dsp:cNvSpPr/>
      </dsp:nvSpPr>
      <dsp:spPr>
        <a:xfrm rot="5400000">
          <a:off x="-147001" y="1915894"/>
          <a:ext cx="980010" cy="6860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3.</a:t>
          </a:r>
          <a:endParaRPr lang="ru-RU" sz="2400" kern="1200" dirty="0"/>
        </a:p>
      </dsp:txBody>
      <dsp:txXfrm rot="-5400000">
        <a:off x="1" y="2111897"/>
        <a:ext cx="686007" cy="294003"/>
      </dsp:txXfrm>
    </dsp:sp>
    <dsp:sp modelId="{2528A97B-9C02-4872-820B-92A3060431A1}">
      <dsp:nvSpPr>
        <dsp:cNvPr id="0" name=""/>
        <dsp:cNvSpPr/>
      </dsp:nvSpPr>
      <dsp:spPr>
        <a:xfrm rot="5400000">
          <a:off x="4210328" y="-1755428"/>
          <a:ext cx="637006" cy="7685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Работайте только на «разрешенных» частотах</a:t>
          </a:r>
          <a:endParaRPr lang="ru-RU" sz="2400" kern="1200" dirty="0"/>
        </a:p>
      </dsp:txBody>
      <dsp:txXfrm rot="-5400000">
        <a:off x="686007" y="1799989"/>
        <a:ext cx="7654552" cy="574814"/>
      </dsp:txXfrm>
    </dsp:sp>
    <dsp:sp modelId="{D7B718A6-5400-456E-86A9-FBCE7A31B5A4}">
      <dsp:nvSpPr>
        <dsp:cNvPr id="0" name=""/>
        <dsp:cNvSpPr/>
      </dsp:nvSpPr>
      <dsp:spPr>
        <a:xfrm rot="5400000">
          <a:off x="-147001" y="2798698"/>
          <a:ext cx="980010" cy="6860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4.</a:t>
          </a:r>
          <a:endParaRPr lang="da-DK" sz="2400" kern="1200" dirty="0"/>
        </a:p>
      </dsp:txBody>
      <dsp:txXfrm rot="-5400000">
        <a:off x="1" y="2994701"/>
        <a:ext cx="686007" cy="294003"/>
      </dsp:txXfrm>
    </dsp:sp>
    <dsp:sp modelId="{D2F289DF-E352-404F-B00B-FF557FA0AFFA}">
      <dsp:nvSpPr>
        <dsp:cNvPr id="0" name=""/>
        <dsp:cNvSpPr/>
      </dsp:nvSpPr>
      <dsp:spPr>
        <a:xfrm rot="5400000">
          <a:off x="4210328" y="-872624"/>
          <a:ext cx="637006" cy="7685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Выходите в эфир только по делу</a:t>
          </a:r>
          <a:endParaRPr lang="da-DK" sz="2400" kern="1200" dirty="0"/>
        </a:p>
      </dsp:txBody>
      <dsp:txXfrm rot="-5400000">
        <a:off x="686007" y="2682793"/>
        <a:ext cx="7654552" cy="574814"/>
      </dsp:txXfrm>
    </dsp:sp>
    <dsp:sp modelId="{820A7BE6-1069-48AC-9CF6-328EC6B32339}">
      <dsp:nvSpPr>
        <dsp:cNvPr id="0" name=""/>
        <dsp:cNvSpPr/>
      </dsp:nvSpPr>
      <dsp:spPr>
        <a:xfrm rot="5400000">
          <a:off x="-147001" y="3681502"/>
          <a:ext cx="980010" cy="6860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5.</a:t>
          </a:r>
          <a:endParaRPr lang="da-DK" sz="2400" kern="1200" dirty="0"/>
        </a:p>
      </dsp:txBody>
      <dsp:txXfrm rot="-5400000">
        <a:off x="1" y="3877505"/>
        <a:ext cx="686007" cy="294003"/>
      </dsp:txXfrm>
    </dsp:sp>
    <dsp:sp modelId="{A78A72B5-9B7F-4AAE-A7AA-E071F35DC232}">
      <dsp:nvSpPr>
        <dsp:cNvPr id="0" name=""/>
        <dsp:cNvSpPr/>
      </dsp:nvSpPr>
      <dsp:spPr>
        <a:xfrm rot="5400000">
          <a:off x="4210328" y="10180"/>
          <a:ext cx="637006" cy="7685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Держите</a:t>
          </a:r>
          <a:r>
            <a:rPr lang="ru-RU" sz="2400" kern="1200" baseline="0" dirty="0" smtClean="0"/>
            <a:t> радиостанцию вертикально и высоко</a:t>
          </a:r>
          <a:endParaRPr lang="da-DK" sz="2400" kern="1200" dirty="0"/>
        </a:p>
      </dsp:txBody>
      <dsp:txXfrm rot="-5400000">
        <a:off x="686007" y="3565597"/>
        <a:ext cx="7654552" cy="574814"/>
      </dsp:txXfrm>
    </dsp:sp>
    <dsp:sp modelId="{AC8E4A9C-0732-4078-AB62-2716E1F3E320}">
      <dsp:nvSpPr>
        <dsp:cNvPr id="0" name=""/>
        <dsp:cNvSpPr/>
      </dsp:nvSpPr>
      <dsp:spPr>
        <a:xfrm rot="5400000">
          <a:off x="-147001" y="4564306"/>
          <a:ext cx="980010" cy="6860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6.</a:t>
          </a:r>
          <a:endParaRPr lang="da-DK" sz="2400" kern="1200" dirty="0"/>
        </a:p>
      </dsp:txBody>
      <dsp:txXfrm rot="-5400000">
        <a:off x="1" y="4760309"/>
        <a:ext cx="686007" cy="294003"/>
      </dsp:txXfrm>
    </dsp:sp>
    <dsp:sp modelId="{E83A3E04-6202-4DB8-9FB1-36AFDFAC80A1}">
      <dsp:nvSpPr>
        <dsp:cNvPr id="0" name=""/>
        <dsp:cNvSpPr/>
      </dsp:nvSpPr>
      <dsp:spPr>
        <a:xfrm rot="5400000">
          <a:off x="4210328" y="897831"/>
          <a:ext cx="637006" cy="7685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Используйте эффективную антенну</a:t>
          </a:r>
          <a:endParaRPr lang="ru-RU" sz="2400" kern="1200" dirty="0"/>
        </a:p>
      </dsp:txBody>
      <dsp:txXfrm rot="-5400000">
        <a:off x="686007" y="4453248"/>
        <a:ext cx="7654552" cy="574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972F5-34A9-44C3-A8AB-A33E4008119B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397E9-5E6D-41D4-BFC5-260272F86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3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397E9-5E6D-41D4-BFC5-260272F865C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7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397E9-5E6D-41D4-BFC5-260272F865C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0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397E9-5E6D-41D4-BFC5-260272F865C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2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397E9-5E6D-41D4-BFC5-260272F865C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76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397E9-5E6D-41D4-BFC5-260272F865C9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da-DK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AD0378-34A6-4C7F-B5C2-968BFD889C09}" type="datetimeFigureOut">
              <a:rPr lang="da-DK" smtClean="0"/>
              <a:pPr/>
              <a:t>06-02-2020</a:t>
            </a:fld>
            <a:endParaRPr lang="da-DK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F0086F4-2E52-4E59-98C4-0A32DF978FC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663821"/>
          </a:xfrm>
        </p:spPr>
        <p:txBody>
          <a:bodyPr/>
          <a:lstStyle/>
          <a:p>
            <a:r>
              <a:rPr lang="ru-RU" dirty="0" smtClean="0"/>
              <a:t>Радиосвязь На ПСР</a:t>
            </a:r>
            <a:endParaRPr lang="da-DK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1687" y="5328867"/>
            <a:ext cx="8458200" cy="4823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80" y="332656"/>
            <a:ext cx="3289544" cy="43899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5584048"/>
            <a:ext cx="8458200" cy="454341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da-DK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822604" cy="10024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радиоволны</a:t>
            </a:r>
            <a:endParaRPr lang="da-DK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" y="1211620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Препятствие и длина волны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4558"/>
            <a:ext cx="4216018" cy="29485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36" y="3861048"/>
            <a:ext cx="4328864" cy="28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Правовая информация</a:t>
            </a:r>
            <a:endParaRPr lang="da-DK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954255"/>
              </p:ext>
            </p:extLst>
          </p:nvPr>
        </p:nvGraphicFramePr>
        <p:xfrm>
          <a:off x="675046" y="2335197"/>
          <a:ext cx="7946308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1295400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Разрешенные частоты </a:t>
            </a:r>
            <a:br>
              <a:rPr lang="ru-RU" sz="2800" dirty="0" smtClean="0"/>
            </a:br>
            <a:r>
              <a:rPr lang="ru-RU" sz="2800" dirty="0" smtClean="0"/>
              <a:t>для гражданского населения</a:t>
            </a:r>
            <a:endParaRPr lang="ru-RU" sz="2800" dirty="0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01655562"/>
              </p:ext>
            </p:extLst>
          </p:nvPr>
        </p:nvGraphicFramePr>
        <p:xfrm>
          <a:off x="683568" y="4437112"/>
          <a:ext cx="7704856" cy="221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02590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Правовая информация</a:t>
            </a:r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803704" cy="5517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LPD</a:t>
            </a:r>
            <a:r>
              <a:rPr lang="ru-RU" sz="2800" dirty="0"/>
              <a:t> </a:t>
            </a:r>
            <a:r>
              <a:rPr lang="ru-RU" sz="2800" dirty="0" smtClean="0"/>
              <a:t>- </a:t>
            </a:r>
            <a:r>
              <a:rPr lang="ru-RU" sz="2800" dirty="0" err="1" smtClean="0"/>
              <a:t>Low</a:t>
            </a:r>
            <a:r>
              <a:rPr lang="ru-RU" sz="2800" dirty="0" smtClean="0"/>
              <a:t> </a:t>
            </a:r>
            <a:r>
              <a:rPr lang="ru-RU" sz="2800" dirty="0" err="1"/>
              <a:t>Power</a:t>
            </a:r>
            <a:r>
              <a:rPr lang="ru-RU" sz="2800" dirty="0"/>
              <a:t> </a:t>
            </a:r>
            <a:r>
              <a:rPr lang="ru-RU" sz="2800" dirty="0" err="1" smtClean="0"/>
              <a:t>Device</a:t>
            </a:r>
            <a:r>
              <a:rPr lang="ru-RU" sz="2800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ru-RU" sz="2800" dirty="0"/>
              <a:t>Д</a:t>
            </a:r>
            <a:r>
              <a:rPr lang="ru-RU" sz="2800" dirty="0" smtClean="0"/>
              <a:t>иапазон </a:t>
            </a:r>
            <a:r>
              <a:rPr lang="ru-RU" sz="2800" dirty="0"/>
              <a:t>радиочастот для маломощных </a:t>
            </a:r>
            <a:r>
              <a:rPr lang="ru-RU" sz="2800" dirty="0" smtClean="0"/>
              <a:t>устройств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000" dirty="0" smtClean="0"/>
          </a:p>
          <a:p>
            <a:r>
              <a:rPr lang="ru-RU" sz="2400" dirty="0" smtClean="0"/>
              <a:t>433,075-434,775</a:t>
            </a:r>
            <a:r>
              <a:rPr lang="ru-RU" sz="2400" dirty="0"/>
              <a:t> МГц </a:t>
            </a:r>
            <a:r>
              <a:rPr lang="ru-RU" sz="2400" dirty="0" smtClean="0"/>
              <a:t>(</a:t>
            </a:r>
            <a:r>
              <a:rPr lang="el-GR" sz="2400" dirty="0" smtClean="0"/>
              <a:t>λ</a:t>
            </a:r>
            <a:r>
              <a:rPr lang="ru-RU" sz="2400" dirty="0" smtClean="0"/>
              <a:t> </a:t>
            </a:r>
            <a:r>
              <a:rPr lang="en-US" sz="2400" dirty="0" smtClean="0"/>
              <a:t>~</a:t>
            </a:r>
            <a:r>
              <a:rPr lang="ru-RU" sz="2400" dirty="0" smtClean="0"/>
              <a:t> 70 см)</a:t>
            </a:r>
            <a:br>
              <a:rPr lang="ru-RU" sz="2400" dirty="0" smtClean="0"/>
            </a:br>
            <a:r>
              <a:rPr lang="ru-RU" sz="2400" dirty="0" smtClean="0"/>
              <a:t>69 </a:t>
            </a:r>
            <a:r>
              <a:rPr lang="ru-RU" sz="2400" dirty="0"/>
              <a:t>частотных каналов с шагом 25 кГц</a:t>
            </a:r>
            <a:r>
              <a:rPr lang="en-US" sz="2400" dirty="0"/>
              <a:t> </a:t>
            </a:r>
            <a:endParaRPr lang="ru-RU" sz="2400" dirty="0"/>
          </a:p>
          <a:p>
            <a:r>
              <a:rPr lang="ru-RU" sz="2400" dirty="0" smtClean="0"/>
              <a:t>В </a:t>
            </a:r>
            <a:r>
              <a:rPr lang="ru-RU" sz="2400" dirty="0"/>
              <a:t>РФ </a:t>
            </a:r>
            <a:r>
              <a:rPr lang="ru-RU" sz="2400" dirty="0" smtClean="0"/>
              <a:t>максимальная </a:t>
            </a:r>
            <a:r>
              <a:rPr lang="ru-RU" sz="2400" dirty="0"/>
              <a:t>разрешённая мощность </a:t>
            </a:r>
            <a:r>
              <a:rPr lang="ru-RU" sz="2400" dirty="0" smtClean="0"/>
              <a:t>- </a:t>
            </a:r>
            <a:r>
              <a:rPr lang="ru-RU" sz="2400" b="1" dirty="0" smtClean="0">
                <a:solidFill>
                  <a:srgbClr val="FF0000"/>
                </a:solidFill>
              </a:rPr>
              <a:t>10 мВт (0,01Вт)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dirty="0"/>
          </a:p>
          <a:p>
            <a:pPr marL="0" indent="0">
              <a:buNone/>
            </a:pPr>
            <a:r>
              <a:rPr lang="ru-RU" sz="2800" b="1" dirty="0"/>
              <a:t>PMR  </a:t>
            </a:r>
            <a:r>
              <a:rPr lang="ru-RU" sz="2800" dirty="0"/>
              <a:t>- </a:t>
            </a:r>
            <a:r>
              <a:rPr lang="ru-RU" sz="2800" dirty="0" err="1"/>
              <a:t>Personal</a:t>
            </a:r>
            <a:r>
              <a:rPr lang="ru-RU" sz="2800" dirty="0"/>
              <a:t> </a:t>
            </a:r>
            <a:r>
              <a:rPr lang="ru-RU" sz="2800" dirty="0" err="1"/>
              <a:t>Mobile</a:t>
            </a:r>
            <a:r>
              <a:rPr lang="ru-RU" sz="2800" dirty="0"/>
              <a:t> </a:t>
            </a:r>
            <a:r>
              <a:rPr lang="ru-RU" sz="2800" dirty="0" err="1"/>
              <a:t>Radio</a:t>
            </a:r>
            <a:r>
              <a:rPr lang="ru-RU" sz="2800" dirty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Европейский </a:t>
            </a:r>
            <a:r>
              <a:rPr lang="ru-RU" sz="2800" dirty="0"/>
              <a:t>стандарт безлицензионной </a:t>
            </a:r>
            <a:r>
              <a:rPr lang="ru-RU" sz="2800" dirty="0" smtClean="0"/>
              <a:t>радиосвязи</a:t>
            </a:r>
            <a:endParaRPr lang="ru-RU" sz="3600" dirty="0" smtClean="0"/>
          </a:p>
          <a:p>
            <a:r>
              <a:rPr lang="ru-RU" sz="2400" dirty="0"/>
              <a:t>446,00625-446,09375 </a:t>
            </a:r>
            <a:r>
              <a:rPr lang="ru-RU" sz="2400" dirty="0" smtClean="0"/>
              <a:t>МГц </a:t>
            </a:r>
            <a:r>
              <a:rPr lang="ru-RU" sz="2400" dirty="0"/>
              <a:t>(</a:t>
            </a:r>
            <a:r>
              <a:rPr lang="el-GR" sz="2400" dirty="0"/>
              <a:t>λ</a:t>
            </a:r>
            <a:r>
              <a:rPr lang="ru-RU" sz="2400" dirty="0"/>
              <a:t> </a:t>
            </a:r>
            <a:r>
              <a:rPr lang="en-US" sz="2400" dirty="0" smtClean="0"/>
              <a:t>~</a:t>
            </a:r>
            <a:r>
              <a:rPr lang="ru-RU" sz="2400" dirty="0" smtClean="0"/>
              <a:t> </a:t>
            </a:r>
            <a:r>
              <a:rPr lang="ru-RU" sz="2400" dirty="0"/>
              <a:t>70 см)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8 частотных каналов с шагом 12,5 кГц, в диапазоне </a:t>
            </a:r>
          </a:p>
          <a:p>
            <a:r>
              <a:rPr lang="ru-RU" sz="2400" dirty="0" smtClean="0"/>
              <a:t>Максимальная </a:t>
            </a:r>
            <a:r>
              <a:rPr lang="ru-RU" sz="2400" dirty="0"/>
              <a:t>разрешённая мощность </a:t>
            </a:r>
            <a:r>
              <a:rPr lang="en-US" sz="2400" dirty="0" smtClean="0"/>
              <a:t>- </a:t>
            </a:r>
            <a:r>
              <a:rPr lang="ru-RU" sz="2400" b="1" dirty="0">
                <a:solidFill>
                  <a:srgbClr val="FF0000"/>
                </a:solidFill>
              </a:rPr>
              <a:t>0,5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Вт</a:t>
            </a:r>
            <a:endParaRPr lang="da-DK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95393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Правовая информация</a:t>
            </a:r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803704" cy="5517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 smtClean="0"/>
              <a:t>СиБи</a:t>
            </a:r>
            <a:r>
              <a:rPr lang="ru-RU" sz="2800" dirty="0" smtClean="0"/>
              <a:t> – </a:t>
            </a:r>
            <a:r>
              <a:rPr lang="en-US" sz="2800" dirty="0" smtClean="0"/>
              <a:t>Citizen’s Band</a:t>
            </a:r>
            <a:r>
              <a:rPr lang="en-US" sz="2800" dirty="0"/>
              <a:t> </a:t>
            </a:r>
            <a:r>
              <a:rPr lang="ru-RU" sz="2800" dirty="0" smtClean="0"/>
              <a:t>гражданский диапазон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000" dirty="0" smtClean="0"/>
          </a:p>
          <a:p>
            <a:r>
              <a:rPr lang="da-DK" sz="2400" dirty="0" smtClean="0"/>
              <a:t>26</a:t>
            </a:r>
            <a:r>
              <a:rPr lang="ru-RU" sz="2400" dirty="0" smtClean="0"/>
              <a:t>,</a:t>
            </a:r>
            <a:r>
              <a:rPr lang="da-DK" sz="2400" dirty="0" smtClean="0"/>
              <a:t>960 </a:t>
            </a:r>
            <a:r>
              <a:rPr lang="ru-RU" sz="2400" dirty="0">
                <a:latin typeface="Franklin Gothic Book" panose="020B0503020102020204" pitchFamily="34" charset="0"/>
              </a:rPr>
              <a:t>−</a:t>
            </a:r>
            <a:r>
              <a:rPr lang="da-DK" sz="2400" dirty="0"/>
              <a:t> </a:t>
            </a:r>
            <a:r>
              <a:rPr lang="da-DK" sz="2400" dirty="0" smtClean="0"/>
              <a:t>27</a:t>
            </a:r>
            <a:r>
              <a:rPr lang="ru-RU" sz="2400" dirty="0" smtClean="0"/>
              <a:t>,</a:t>
            </a:r>
            <a:r>
              <a:rPr lang="da-DK" sz="2400" dirty="0" smtClean="0"/>
              <a:t>410 </a:t>
            </a:r>
            <a:r>
              <a:rPr lang="ru-RU" sz="2400" dirty="0"/>
              <a:t>МГц (</a:t>
            </a:r>
            <a:r>
              <a:rPr lang="el-GR" sz="2400" dirty="0"/>
              <a:t>λ</a:t>
            </a:r>
            <a:r>
              <a:rPr lang="ru-RU" sz="2400" dirty="0"/>
              <a:t> </a:t>
            </a:r>
            <a:r>
              <a:rPr lang="en-US" sz="2400" dirty="0" smtClean="0"/>
              <a:t>~</a:t>
            </a:r>
            <a:r>
              <a:rPr lang="ru-RU" sz="2400" dirty="0" smtClean="0"/>
              <a:t> </a:t>
            </a:r>
            <a:r>
              <a:rPr lang="en-US" sz="2400" dirty="0" smtClean="0"/>
              <a:t>1</a:t>
            </a:r>
            <a:r>
              <a:rPr lang="ru-RU" sz="2400" dirty="0" smtClean="0"/>
              <a:t>0 м</a:t>
            </a:r>
            <a:r>
              <a:rPr lang="ru-RU" sz="2400" dirty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40</a:t>
            </a:r>
            <a:r>
              <a:rPr lang="ru-RU" sz="2400" dirty="0" smtClean="0"/>
              <a:t> частотных каналов с шагом </a:t>
            </a:r>
            <a:r>
              <a:rPr lang="en-US" sz="2400" dirty="0" smtClean="0"/>
              <a:t>10</a:t>
            </a:r>
            <a:r>
              <a:rPr lang="ru-RU" sz="2400" dirty="0" smtClean="0"/>
              <a:t> кГц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РФ </a:t>
            </a:r>
            <a:r>
              <a:rPr lang="ru-RU" sz="2400" dirty="0" smtClean="0"/>
              <a:t>максимальная </a:t>
            </a:r>
            <a:r>
              <a:rPr lang="ru-RU" sz="2400" dirty="0"/>
              <a:t>разрешённая мощность </a:t>
            </a:r>
            <a:r>
              <a:rPr lang="ru-RU" sz="2400" dirty="0" smtClean="0"/>
              <a:t>– </a:t>
            </a:r>
            <a:r>
              <a:rPr lang="en-US" sz="2400" b="1" dirty="0" smtClean="0">
                <a:solidFill>
                  <a:srgbClr val="FF0000"/>
                </a:solidFill>
              </a:rPr>
              <a:t>4 </a:t>
            </a:r>
            <a:r>
              <a:rPr lang="ru-RU" sz="2400" b="1" dirty="0" smtClean="0">
                <a:solidFill>
                  <a:srgbClr val="FF0000"/>
                </a:solidFill>
              </a:rPr>
              <a:t>Вт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	27,135 МГц </a:t>
            </a:r>
            <a:r>
              <a:rPr lang="ru-RU" sz="2800" dirty="0" smtClean="0">
                <a:latin typeface="Franklin Gothic Book" panose="020B0503020102020204" pitchFamily="34" charset="0"/>
              </a:rPr>
              <a:t>−</a:t>
            </a:r>
            <a:r>
              <a:rPr lang="ru-RU" sz="2800" dirty="0" smtClean="0"/>
              <a:t> канал дальнобойщиков</a:t>
            </a:r>
            <a:endParaRPr lang="da-DK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613666"/>
            <a:ext cx="4690914" cy="31272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Правовая информация</a:t>
            </a:r>
            <a:endParaRPr lang="da-DK" dirty="0"/>
          </a:p>
        </p:txBody>
      </p:sp>
      <p:pic>
        <p:nvPicPr>
          <p:cNvPr id="7" name="Picture 7" descr="bil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3248" y="1412776"/>
            <a:ext cx="9144000" cy="2154955"/>
          </a:xfrm>
          <a:prstGeom prst="rect">
            <a:avLst/>
          </a:prstGeom>
        </p:spPr>
      </p:pic>
      <p:pic>
        <p:nvPicPr>
          <p:cNvPr id="9" name="Picture 6" descr="bil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68" y="3567731"/>
            <a:ext cx="9144000" cy="21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3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Частотный план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1138"/>
            <a:ext cx="8686800" cy="3963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Радиостанция может работать в 2-х режимах</a:t>
            </a:r>
          </a:p>
          <a:p>
            <a:r>
              <a:rPr lang="ru-RU" sz="2400" dirty="0" smtClean="0"/>
              <a:t>Режим прямого ввода частоты, когда нужная частота вводится с клавиатуры руками</a:t>
            </a:r>
            <a:br>
              <a:rPr lang="ru-RU" sz="2400" dirty="0" smtClean="0"/>
            </a:br>
            <a:r>
              <a:rPr lang="ru-RU" sz="2400" i="1" dirty="0" smtClean="0"/>
              <a:t>Более гибко, но более сложно при большом количестве частот</a:t>
            </a:r>
          </a:p>
          <a:p>
            <a:r>
              <a:rPr lang="ru-RU" sz="2400" dirty="0" smtClean="0"/>
              <a:t>Канальный режим, когда нужные частоты заранее введены в радиостанцию и каждой частоте присвоен свой порядковый номер</a:t>
            </a:r>
            <a:br>
              <a:rPr lang="ru-RU" sz="2400" dirty="0" smtClean="0"/>
            </a:br>
            <a:r>
              <a:rPr lang="ru-RU" sz="2400" i="1" dirty="0" smtClean="0"/>
              <a:t>Легко переключаться при большом количестве частот, но требуется заранее ввести частоты в радиостанцию</a:t>
            </a:r>
          </a:p>
        </p:txBody>
      </p:sp>
    </p:spTree>
    <p:extLst>
      <p:ext uri="{BB962C8B-B14F-4D97-AF65-F5344CB8AC3E}">
        <p14:creationId xmlns:p14="http://schemas.microsoft.com/office/powerpoint/2010/main" val="3102601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Частотный </a:t>
            </a:r>
            <a:r>
              <a:rPr lang="ru-RU" dirty="0" smtClean="0">
                <a:solidFill>
                  <a:schemeClr val="tx1"/>
                </a:solidFill>
              </a:rPr>
              <a:t>план</a:t>
            </a:r>
            <a:endParaRPr lang="da-DK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05280"/>
              </p:ext>
            </p:extLst>
          </p:nvPr>
        </p:nvGraphicFramePr>
        <p:xfrm>
          <a:off x="206620" y="1342942"/>
          <a:ext cx="8784980" cy="4305554"/>
        </p:xfrm>
        <a:graphic>
          <a:graphicData uri="http://schemas.openxmlformats.org/drawingml/2006/table">
            <a:tbl>
              <a:tblPr firstRow="1" firstCol="1" bandRow="1"/>
              <a:tblGrid>
                <a:gridCol w="648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9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834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5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Номер</a:t>
                      </a:r>
                      <a:b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канала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Название канала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Частота передачи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(TX)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МГц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Частота приема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(RX)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МГц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Субтон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передача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Субтон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рием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Комментарий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433.625</a:t>
                      </a: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433.625</a:t>
                      </a: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Основной канал (23 LPD)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LA-R1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434.400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434.400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Резервный канал 1 (54 LPD)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LA-R2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434.300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434.3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Резервный канал 2 (50 LPD)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LA-R3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434.050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434.050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Резервный канал 3 (40 LPD)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LA-R4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433.800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433.800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канал 4 (30 LPD)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LA-C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433.625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433.625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Основной канал (23 LPD) с </a:t>
                      </a:r>
                      <a:r>
                        <a:rPr lang="ru-RU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субтоном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CTCSS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LA-R1С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434.400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434.400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канал 1 (54 LPD) с </a:t>
                      </a:r>
                      <a:r>
                        <a:rPr lang="ru-RU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субтоном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CTCSS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LA-REP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446.075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433.625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Используются только по решению связиста отряда при использовании репитера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LA2-R1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144.9375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144.9375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VHF-2M.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Используются только по решению связиста отряда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LA2-R2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144.4375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144.4375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VHF-2M.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Используются только по решению связиста отряда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LAREG1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Резерв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Для региональных 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нужд.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 выездах из разных регионов - не использовать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LAREG2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Резерв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Для региональных 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нужд.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 выездах из разных регионов - не использовать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4"/>
          <p:cNvSpPr/>
          <p:nvPr/>
        </p:nvSpPr>
        <p:spPr>
          <a:xfrm>
            <a:off x="298202" y="1120588"/>
            <a:ext cx="7683743" cy="5197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a-DK" sz="3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66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Правовая информация</a:t>
            </a:r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680878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/>
              <a:t>Во время радиосвязи запрещается</a:t>
            </a:r>
            <a:r>
              <a:rPr lang="da-DK" sz="11200" dirty="0" smtClean="0"/>
              <a:t>:</a:t>
            </a:r>
          </a:p>
          <a:p>
            <a:pPr marL="0" indent="0">
              <a:buNone/>
            </a:pPr>
            <a:endParaRPr lang="ru-RU" sz="4000" dirty="0" smtClean="0"/>
          </a:p>
          <a:p>
            <a:pPr lvl="0"/>
            <a:r>
              <a:rPr lang="ru-RU" sz="9600" dirty="0" smtClean="0">
                <a:latin typeface="Arial" panose="020B0604020202020204" pitchFamily="34" charset="0"/>
              </a:rPr>
              <a:t>вести </a:t>
            </a:r>
            <a:r>
              <a:rPr lang="ru-RU" sz="9600" dirty="0">
                <a:latin typeface="Arial" panose="020B0604020202020204" pitchFamily="34" charset="0"/>
              </a:rPr>
              <a:t>передачи на неразрешенных </a:t>
            </a:r>
            <a:r>
              <a:rPr lang="ru-RU" sz="9600" dirty="0" smtClean="0">
                <a:latin typeface="Arial" panose="020B0604020202020204" pitchFamily="34" charset="0"/>
              </a:rPr>
              <a:t>частотах</a:t>
            </a:r>
          </a:p>
          <a:p>
            <a:r>
              <a:rPr lang="ru-RU" sz="9600" dirty="0" smtClean="0">
                <a:latin typeface="Arial" panose="020B0604020202020204" pitchFamily="34" charset="0"/>
              </a:rPr>
              <a:t>вести передачи, </a:t>
            </a:r>
            <a:r>
              <a:rPr lang="ru-RU" sz="9600" dirty="0">
                <a:latin typeface="Arial" panose="020B0604020202020204" pitchFamily="34" charset="0"/>
              </a:rPr>
              <a:t>способные создать </a:t>
            </a:r>
            <a:r>
              <a:rPr lang="ru-RU" sz="9600" dirty="0" smtClean="0">
                <a:latin typeface="Arial" panose="020B0604020202020204" pitchFamily="34" charset="0"/>
              </a:rPr>
              <a:t>помехи </a:t>
            </a:r>
            <a:r>
              <a:rPr lang="ru-RU" sz="9600" dirty="0">
                <a:latin typeface="Arial" panose="020B0604020202020204" pitchFamily="34" charset="0"/>
              </a:rPr>
              <a:t>работе других станций или </a:t>
            </a:r>
            <a:r>
              <a:rPr lang="ru-RU" sz="9600" dirty="0" err="1" smtClean="0">
                <a:latin typeface="Arial" panose="020B0604020202020204" pitchFamily="34" charset="0"/>
              </a:rPr>
              <a:t>радиослужб</a:t>
            </a:r>
            <a:r>
              <a:rPr lang="ru-RU" sz="9600" dirty="0" smtClean="0">
                <a:latin typeface="Arial" panose="020B0604020202020204" pitchFamily="34" charset="0"/>
              </a:rPr>
              <a:t> (в </a:t>
            </a:r>
            <a:r>
              <a:rPr lang="ru-RU" sz="9600" dirty="0" err="1" smtClean="0">
                <a:latin typeface="Arial" panose="020B0604020202020204" pitchFamily="34" charset="0"/>
              </a:rPr>
              <a:t>т.ч</a:t>
            </a:r>
            <a:r>
              <a:rPr lang="ru-RU" sz="9600" dirty="0" smtClean="0">
                <a:latin typeface="Arial" panose="020B0604020202020204" pitchFamily="34" charset="0"/>
              </a:rPr>
              <a:t>. радиолюбителям)</a:t>
            </a:r>
            <a:endParaRPr lang="da-DK" sz="9600" dirty="0">
              <a:latin typeface="Arial" panose="020B0604020202020204" pitchFamily="34" charset="0"/>
            </a:endParaRPr>
          </a:p>
          <a:p>
            <a:r>
              <a:rPr lang="ru-RU" sz="9600" dirty="0" smtClean="0">
                <a:latin typeface="Arial" panose="020B0604020202020204" pitchFamily="34" charset="0"/>
              </a:rPr>
              <a:t>вести </a:t>
            </a:r>
            <a:r>
              <a:rPr lang="ru-RU" sz="9600" dirty="0">
                <a:latin typeface="Arial" panose="020B0604020202020204" pitchFamily="34" charset="0"/>
              </a:rPr>
              <a:t>передачи с ложным или вводящим в заблуждение опознаванием, а также передачи без </a:t>
            </a:r>
            <a:r>
              <a:rPr lang="ru-RU" sz="9600" dirty="0" smtClean="0">
                <a:latin typeface="Arial" panose="020B0604020202020204" pitchFamily="34" charset="0"/>
              </a:rPr>
              <a:t>опознавания (без позывных)</a:t>
            </a:r>
          </a:p>
          <a:p>
            <a:r>
              <a:rPr lang="ru-RU" sz="9600" dirty="0">
                <a:latin typeface="Arial" panose="020B0604020202020204" pitchFamily="34" charset="0"/>
              </a:rPr>
              <a:t>передавать</a:t>
            </a:r>
            <a:r>
              <a:rPr lang="da-DK" sz="9600" dirty="0">
                <a:latin typeface="Arial" panose="020B0604020202020204" pitchFamily="34" charset="0"/>
              </a:rPr>
              <a:t> </a:t>
            </a:r>
            <a:r>
              <a:rPr lang="ru-RU" sz="9600" dirty="0">
                <a:latin typeface="Arial" panose="020B0604020202020204" pitchFamily="34" charset="0"/>
              </a:rPr>
              <a:t>ложную или вводящую в заблуждение</a:t>
            </a:r>
            <a:r>
              <a:rPr lang="da-DK" sz="9600" dirty="0">
                <a:latin typeface="Arial" panose="020B0604020202020204" pitchFamily="34" charset="0"/>
              </a:rPr>
              <a:t> </a:t>
            </a:r>
            <a:r>
              <a:rPr lang="ru-RU" sz="9600" dirty="0">
                <a:latin typeface="Arial" panose="020B0604020202020204" pitchFamily="34" charset="0"/>
              </a:rPr>
              <a:t>информацию</a:t>
            </a:r>
          </a:p>
          <a:p>
            <a:r>
              <a:rPr lang="ru-RU" sz="9600" dirty="0" smtClean="0">
                <a:latin typeface="Arial" panose="020B0604020202020204" pitchFamily="34" charset="0"/>
              </a:rPr>
              <a:t>использовать ненормативную лексику</a:t>
            </a:r>
          </a:p>
          <a:p>
            <a:r>
              <a:rPr lang="ru-RU" sz="9600" dirty="0" smtClean="0">
                <a:latin typeface="Arial" panose="020B0604020202020204" pitchFamily="34" charset="0"/>
              </a:rPr>
              <a:t>передавать конфиденциальную </a:t>
            </a:r>
            <a:r>
              <a:rPr lang="ru-RU" sz="9600" dirty="0">
                <a:latin typeface="Arial" panose="020B0604020202020204" pitchFamily="34" charset="0"/>
              </a:rPr>
              <a:t>и не </a:t>
            </a:r>
            <a:r>
              <a:rPr lang="ru-RU" sz="9600" dirty="0" smtClean="0">
                <a:latin typeface="Arial" panose="020B0604020202020204" pitchFamily="34" charset="0"/>
              </a:rPr>
              <a:t>относящуюся </a:t>
            </a:r>
            <a:r>
              <a:rPr lang="ru-RU" sz="9600" dirty="0">
                <a:latin typeface="Arial" panose="020B0604020202020204" pitchFamily="34" charset="0"/>
              </a:rPr>
              <a:t>к ПСР </a:t>
            </a:r>
            <a:r>
              <a:rPr lang="ru-RU" sz="9600" dirty="0" smtClean="0">
                <a:latin typeface="Arial" panose="020B0604020202020204" pitchFamily="34" charset="0"/>
              </a:rPr>
              <a:t>информацию: </a:t>
            </a:r>
            <a:r>
              <a:rPr lang="ru-RU" sz="9600" dirty="0" smtClean="0"/>
              <a:t/>
            </a:r>
            <a:br>
              <a:rPr lang="ru-RU" sz="9600" dirty="0" smtClean="0"/>
            </a:br>
            <a:r>
              <a:rPr lang="ru-RU" sz="9600" dirty="0" smtClean="0"/>
              <a:t>- </a:t>
            </a:r>
            <a:r>
              <a:rPr lang="ru-RU" sz="8000" dirty="0" smtClean="0"/>
              <a:t>обсуждение БП, его родственников и т.п.</a:t>
            </a:r>
            <a:br>
              <a:rPr lang="ru-RU" sz="8000" dirty="0" smtClean="0"/>
            </a:br>
            <a:r>
              <a:rPr lang="ru-RU" sz="8000" dirty="0" smtClean="0"/>
              <a:t>- передача </a:t>
            </a:r>
            <a:r>
              <a:rPr lang="ru-RU" sz="8000" dirty="0"/>
              <a:t>информации о нахождении </a:t>
            </a:r>
            <a:r>
              <a:rPr lang="ru-RU" sz="8000" dirty="0" smtClean="0"/>
              <a:t>погибшего открытом текстом </a:t>
            </a:r>
            <a:br>
              <a:rPr lang="ru-RU" sz="8000" dirty="0" smtClean="0"/>
            </a:br>
            <a:r>
              <a:rPr lang="ru-RU" sz="8000" dirty="0" smtClean="0"/>
              <a:t>- личной информации без разрешения</a:t>
            </a:r>
            <a:endParaRPr lang="ru-RU" sz="8000" dirty="0"/>
          </a:p>
          <a:p>
            <a:endParaRPr lang="ru-RU" sz="9600" dirty="0" smtClean="0">
              <a:latin typeface="Arial" panose="020B0604020202020204" pitchFamily="34" charset="0"/>
            </a:endParaRPr>
          </a:p>
          <a:p>
            <a:endParaRPr lang="ru-RU" dirty="0"/>
          </a:p>
          <a:p>
            <a:endParaRPr lang="da-DK" sz="3600" dirty="0"/>
          </a:p>
          <a:p>
            <a:pPr lvl="0"/>
            <a:endParaRPr lang="da-DK" sz="3600" dirty="0"/>
          </a:p>
          <a:p>
            <a:endParaRPr lang="da-DK" sz="3600" dirty="0"/>
          </a:p>
          <a:p>
            <a:pPr lvl="0"/>
            <a:endParaRPr lang="da-DK" sz="3600" dirty="0"/>
          </a:p>
          <a:p>
            <a:endParaRPr lang="en-US" sz="3400" dirty="0" smtClean="0"/>
          </a:p>
          <a:p>
            <a:pPr marL="400050" lvl="1" indent="0">
              <a:buNone/>
            </a:pPr>
            <a:r>
              <a:rPr lang="ru-RU" sz="2600" b="1" dirty="0" smtClean="0"/>
              <a:t/>
            </a:r>
            <a:br>
              <a:rPr lang="ru-RU" sz="2600" b="1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144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Правовая информация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363272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Можно слушать всё, что передается в радиоэфире</a:t>
            </a:r>
          </a:p>
          <a:p>
            <a:r>
              <a:rPr lang="ru-RU" sz="2400" dirty="0" smtClean="0"/>
              <a:t>Пользоваться безлицензионными диапазонами </a:t>
            </a:r>
            <a:br>
              <a:rPr lang="ru-RU" sz="2400" dirty="0" smtClean="0"/>
            </a:br>
            <a:r>
              <a:rPr lang="ru-RU" sz="2400" dirty="0" smtClean="0"/>
              <a:t>(соблюдая предписанную мощность)</a:t>
            </a:r>
          </a:p>
          <a:p>
            <a:r>
              <a:rPr lang="ru-RU" sz="2400" dirty="0" smtClean="0"/>
              <a:t>Пользоваться радиолюбительским диапазоном</a:t>
            </a:r>
            <a:br>
              <a:rPr lang="ru-RU" sz="2400" dirty="0" smtClean="0"/>
            </a:br>
            <a:r>
              <a:rPr lang="ru-RU" sz="2400" dirty="0" smtClean="0"/>
              <a:t>(с радиолюбительским позывным)</a:t>
            </a:r>
          </a:p>
          <a:p>
            <a:r>
              <a:rPr lang="ru-RU" sz="2400" dirty="0" smtClean="0"/>
              <a:t>Подавать сигналы бедствия «</a:t>
            </a:r>
            <a:r>
              <a:rPr lang="en-US" sz="2400" dirty="0" smtClean="0"/>
              <a:t>SOS</a:t>
            </a:r>
            <a:r>
              <a:rPr lang="ru-RU" sz="2400" dirty="0" smtClean="0"/>
              <a:t>» и «</a:t>
            </a:r>
            <a:r>
              <a:rPr lang="en-US" sz="2400" dirty="0" err="1" smtClean="0"/>
              <a:t>MayDay</a:t>
            </a:r>
            <a:r>
              <a:rPr lang="ru-RU" sz="2400" dirty="0" smtClean="0"/>
              <a:t>»</a:t>
            </a:r>
            <a:r>
              <a:rPr lang="en-US" sz="2400" dirty="0" smtClean="0"/>
              <a:t> </a:t>
            </a:r>
            <a:r>
              <a:rPr lang="ru-RU" sz="2400" dirty="0" smtClean="0"/>
              <a:t>на любых частотах в исключительных случаях при непосредственной угрозе жизни и здоровью граждан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368826"/>
            <a:ext cx="8686800" cy="971349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/>
              <a:t>Что можно</a:t>
            </a:r>
            <a:r>
              <a:rPr lang="ru-RU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86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радиосвязи</a:t>
            </a:r>
            <a:endParaRPr lang="da-DK" dirty="0"/>
          </a:p>
        </p:txBody>
      </p:sp>
      <p:sp>
        <p:nvSpPr>
          <p:cNvPr id="42" name="Content Placeholder 4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Дальность радиосвязи зависит от большого </a:t>
            </a:r>
            <a:r>
              <a:rPr lang="ru-RU" dirty="0" smtClean="0"/>
              <a:t>числа факторов:</a:t>
            </a:r>
          </a:p>
          <a:p>
            <a:pPr lvl="1"/>
            <a:r>
              <a:rPr lang="ru-RU" dirty="0" smtClean="0"/>
              <a:t>Рельеф местности</a:t>
            </a:r>
          </a:p>
          <a:p>
            <a:pPr lvl="1"/>
            <a:r>
              <a:rPr lang="ru-RU" dirty="0" smtClean="0"/>
              <a:t>Антенны: </a:t>
            </a:r>
            <a:r>
              <a:rPr lang="ru-RU" dirty="0"/>
              <a:t>т</a:t>
            </a:r>
            <a:r>
              <a:rPr lang="ru-RU" dirty="0" smtClean="0"/>
              <a:t>ип</a:t>
            </a:r>
            <a:r>
              <a:rPr lang="ru-RU" dirty="0"/>
              <a:t>, конструкция и высота </a:t>
            </a:r>
            <a:r>
              <a:rPr lang="ru-RU" dirty="0" smtClean="0"/>
              <a:t>установки</a:t>
            </a:r>
          </a:p>
          <a:p>
            <a:pPr lvl="1"/>
            <a:r>
              <a:rPr lang="ru-RU" dirty="0" smtClean="0"/>
              <a:t>Электромагнитная обстановка</a:t>
            </a:r>
          </a:p>
          <a:p>
            <a:pPr lvl="1"/>
            <a:r>
              <a:rPr lang="ru-RU" dirty="0" smtClean="0"/>
              <a:t>Параметры </a:t>
            </a:r>
            <a:r>
              <a:rPr lang="ru-RU" dirty="0"/>
              <a:t>приемопередающего </a:t>
            </a:r>
            <a:r>
              <a:rPr lang="ru-RU" dirty="0" smtClean="0"/>
              <a:t>оборудования</a:t>
            </a:r>
            <a:endParaRPr lang="en-US" dirty="0" smtClean="0"/>
          </a:p>
          <a:p>
            <a:pPr lvl="1"/>
            <a:r>
              <a:rPr lang="ru-RU" dirty="0"/>
              <a:t>Частота радиоволн (частотный диапазон)</a:t>
            </a:r>
          </a:p>
          <a:p>
            <a:pPr lvl="1"/>
            <a:r>
              <a:rPr lang="ru-RU" dirty="0" smtClean="0"/>
              <a:t>Погода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Точно </a:t>
            </a:r>
            <a:r>
              <a:rPr lang="ru-RU" dirty="0"/>
              <a:t>дальность </a:t>
            </a:r>
            <a:r>
              <a:rPr lang="ru-RU" dirty="0" smtClean="0"/>
              <a:t>радиосвязи может </a:t>
            </a:r>
            <a:r>
              <a:rPr lang="ru-RU" dirty="0"/>
              <a:t>быть определена только </a:t>
            </a:r>
            <a:r>
              <a:rPr lang="ru-RU" b="1" dirty="0" smtClean="0"/>
              <a:t>экспериментальным</a:t>
            </a:r>
            <a:r>
              <a:rPr lang="ru-RU" dirty="0" smtClean="0"/>
              <a:t> путем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конкретном месте в конкретное время</a:t>
            </a:r>
            <a:r>
              <a:rPr lang="en-US" dirty="0" smtClean="0"/>
              <a:t>!</a:t>
            </a: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31260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радиосвязь?</a:t>
            </a:r>
            <a:endParaRPr lang="da-D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360165"/>
              </p:ext>
            </p:extLst>
          </p:nvPr>
        </p:nvGraphicFramePr>
        <p:xfrm>
          <a:off x="448816" y="1554163"/>
          <a:ext cx="8371656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21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радиосвязи</a:t>
            </a:r>
            <a:endParaRPr lang="da-DK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91700"/>
            <a:ext cx="4824536" cy="55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3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радиосвязи</a:t>
            </a:r>
            <a:endParaRPr lang="da-DK" dirty="0"/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304800" y="1424228"/>
            <a:ext cx="9410700" cy="938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Мощность радиостанции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8185" y="1893595"/>
            <a:ext cx="878002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Незначительное (несколько Ватт) увеличение мощность радиостанции </a:t>
            </a:r>
            <a:r>
              <a:rPr lang="ru-RU" sz="2400" b="1" dirty="0" smtClean="0">
                <a:solidFill>
                  <a:srgbClr val="FF0000"/>
                </a:solidFill>
              </a:rPr>
              <a:t>мало</a:t>
            </a:r>
            <a:r>
              <a:rPr lang="ru-RU" sz="2400" dirty="0" smtClean="0">
                <a:solidFill>
                  <a:srgbClr val="4E3B30"/>
                </a:solidFill>
              </a:rPr>
              <a:t> влияет на дальность связи и только в идеальных условиях</a:t>
            </a:r>
            <a:endParaRPr lang="ru-RU" sz="2400" dirty="0">
              <a:solidFill>
                <a:srgbClr val="4E3B30"/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Важна </a:t>
            </a:r>
            <a:r>
              <a:rPr lang="ru-RU" sz="2400" dirty="0">
                <a:solidFill>
                  <a:srgbClr val="4E3B30"/>
                </a:solidFill>
              </a:rPr>
              <a:t>не только передача, но и </a:t>
            </a:r>
            <a:r>
              <a:rPr lang="ru-RU" sz="2400" dirty="0" smtClean="0">
                <a:solidFill>
                  <a:srgbClr val="4E3B30"/>
                </a:solidFill>
              </a:rPr>
              <a:t>приём</a:t>
            </a:r>
          </a:p>
          <a:p>
            <a:pPr marL="0" lvl="1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Антенна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лучший усилитель!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755576" y="3980320"/>
            <a:ext cx="8136904" cy="2490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6700" marR="0" lvl="1" indent="-2667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400" dirty="0">
                <a:solidFill>
                  <a:srgbClr val="4E3B30"/>
                </a:solidFill>
              </a:rPr>
              <a:t>Длина – </a:t>
            </a:r>
            <a:r>
              <a:rPr lang="ru-RU" sz="2400" dirty="0" smtClean="0">
                <a:solidFill>
                  <a:srgbClr val="4E3B30"/>
                </a:solidFill>
              </a:rPr>
              <a:t>важно, но не главное</a:t>
            </a:r>
          </a:p>
          <a:p>
            <a:pPr marL="266700" marR="0" lvl="1" indent="-2667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Антенна </a:t>
            </a:r>
            <a:r>
              <a:rPr lang="ru-RU" sz="2400" dirty="0">
                <a:solidFill>
                  <a:srgbClr val="4E3B30"/>
                </a:solidFill>
              </a:rPr>
              <a:t>должна быть качественной и правильно настроенной</a:t>
            </a:r>
          </a:p>
          <a:p>
            <a:pPr marL="2667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Многие длинные антенны некачественные или ненастроенные на наш диапазон частот и работают хуже штатных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8226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Организация радиосвязи</a:t>
            </a:r>
            <a:endParaRPr lang="da-DK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5388" y="1988841"/>
            <a:ext cx="8666212" cy="720080"/>
          </a:xfrm>
        </p:spPr>
        <p:txBody>
          <a:bodyPr>
            <a:normAutofit/>
          </a:bodyPr>
          <a:lstStyle/>
          <a:p>
            <a:r>
              <a:rPr lang="ru-RU" sz="2400" dirty="0"/>
              <a:t>М</a:t>
            </a:r>
            <a:r>
              <a:rPr lang="ru-RU" sz="2400" dirty="0" smtClean="0"/>
              <a:t>ачта с базовой антенной и </a:t>
            </a:r>
            <a:r>
              <a:rPr lang="ru-RU" sz="2400" dirty="0"/>
              <a:t>автомобильная </a:t>
            </a:r>
            <a:r>
              <a:rPr lang="ru-RU" sz="2400" dirty="0" smtClean="0"/>
              <a:t>радиостанция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9904" y="1288211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Возможные виды развертывания радиосвязи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580887"/>
            <a:ext cx="2173689" cy="4142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580887"/>
            <a:ext cx="2330286" cy="41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48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Организация радиосвязи</a:t>
            </a:r>
            <a:endParaRPr lang="da-DK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5388" y="1988841"/>
            <a:ext cx="8686800" cy="11521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Автомобильная антенна на магнитном основании и автомобильная радиостанция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9904" y="1288211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Возможные виды развертывания радиосвязи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967" y="3068960"/>
            <a:ext cx="4942221" cy="3706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78" y="3110953"/>
            <a:ext cx="1335099" cy="337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08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Организация радиосвязи</a:t>
            </a:r>
            <a:endParaRPr lang="da-DK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5388" y="1988841"/>
            <a:ext cx="8686800" cy="1152127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Автомобильная антенна </a:t>
            </a:r>
            <a:r>
              <a:rPr lang="ru-RU" sz="2400" dirty="0"/>
              <a:t>на магнитном основании и </a:t>
            </a:r>
            <a:r>
              <a:rPr lang="ru-RU" sz="2400" dirty="0" smtClean="0"/>
              <a:t>портативная радиостанция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ru-RU" sz="2400" b="1" dirty="0" smtClean="0"/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endParaRPr lang="ru-RU" sz="2400" b="1" dirty="0" smtClean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9904" y="1288211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Возможные виды развертывания радиосвязи 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388" y="5808046"/>
            <a:ext cx="866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Использование в автомобиле радиостанции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без внешней антенны крайне не желательно!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47090"/>
            <a:ext cx="3527417" cy="28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4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Группа 56"/>
          <p:cNvGrpSpPr/>
          <p:nvPr/>
        </p:nvGrpSpPr>
        <p:grpSpPr>
          <a:xfrm>
            <a:off x="5004782" y="2620368"/>
            <a:ext cx="3359551" cy="3239320"/>
            <a:chOff x="0" y="0"/>
            <a:chExt cx="5759450" cy="2592000"/>
          </a:xfrm>
        </p:grpSpPr>
        <p:sp>
          <p:nvSpPr>
            <p:cNvPr id="58" name="Овал 57"/>
            <p:cNvSpPr/>
            <p:nvPr/>
          </p:nvSpPr>
          <p:spPr>
            <a:xfrm>
              <a:off x="0" y="0"/>
              <a:ext cx="5759450" cy="2592000"/>
            </a:xfrm>
            <a:prstGeom prst="ellipse">
              <a:avLst/>
            </a:prstGeom>
            <a:solidFill>
              <a:srgbClr val="D9D9D9">
                <a:alpha val="5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61507" y="138223"/>
              <a:ext cx="5039995" cy="219583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712382" y="318977"/>
              <a:ext cx="4319905" cy="17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1073889" y="531628"/>
              <a:ext cx="3599815" cy="1296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1467293" y="733646"/>
              <a:ext cx="2879725" cy="8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1796903" y="914400"/>
              <a:ext cx="2159635" cy="468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286000" y="1084521"/>
              <a:ext cx="1187450" cy="180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55576" y="2127890"/>
            <a:ext cx="4862756" cy="4140454"/>
            <a:chOff x="0" y="0"/>
            <a:chExt cx="5759450" cy="2592000"/>
          </a:xfrm>
        </p:grpSpPr>
        <p:sp>
          <p:nvSpPr>
            <p:cNvPr id="14" name="Овал 13"/>
            <p:cNvSpPr/>
            <p:nvPr/>
          </p:nvSpPr>
          <p:spPr>
            <a:xfrm>
              <a:off x="1467293" y="733646"/>
              <a:ext cx="2879725" cy="8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0" y="0"/>
              <a:ext cx="5759450" cy="2592000"/>
            </a:xfrm>
            <a:prstGeom prst="ellipse">
              <a:avLst/>
            </a:prstGeom>
            <a:solidFill>
              <a:srgbClr val="D9D9D9">
                <a:alpha val="5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361507" y="138223"/>
              <a:ext cx="5039995" cy="219583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12382" y="318977"/>
              <a:ext cx="4319905" cy="17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073889" y="531628"/>
              <a:ext cx="3599815" cy="1296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796903" y="914400"/>
              <a:ext cx="2159635" cy="468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286000" y="1084521"/>
              <a:ext cx="1187450" cy="180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</a:t>
            </a:r>
            <a:r>
              <a:rPr lang="ru-RU" dirty="0"/>
              <a:t>радиосвязи</a:t>
            </a:r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282352" y="1289690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Передача сообщений через соседние поисковые группы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59628" y="5134195"/>
            <a:ext cx="864096" cy="2835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ea typeface="Calibri"/>
                <a:cs typeface="Times New Roman"/>
              </a:rPr>
              <a:t>«Заря»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09747" y="4772948"/>
            <a:ext cx="953750" cy="355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ea typeface="Calibri"/>
                <a:cs typeface="Times New Roman"/>
              </a:rPr>
              <a:t>«Лиса-3»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95000" y1="42000" x2="95000" y2="42000"/>
                        <a14:backgroundMark x1="41000" y1="26000" x2="41000" y2="26000"/>
                        <a14:backgroundMark x1="60500" y1="42000" x2="60500" y2="42000"/>
                        <a14:backgroundMark x1="40500" y1="50000" x2="40500" y2="50000"/>
                        <a14:backgroundMark x1="22000" y1="36000" x2="22000" y2="36000"/>
                        <a14:backgroundMark x1="32500" y1="10000" x2="32500" y2="10000"/>
                        <a14:backgroundMark x1="69500" y1="13000" x2="69500" y2="13000"/>
                        <a14:backgroundMark x1="73500" y1="32500" x2="73500" y2="32500"/>
                        <a14:backgroundMark x1="76500" y1="51000" x2="76500" y2="51000"/>
                        <a14:backgroundMark x1="95500" y1="24500" x2="95500" y2="24500"/>
                        <a14:backgroundMark x1="95000" y1="10000" x2="95000" y2="10000"/>
                        <a14:backgroundMark x1="96500" y1="33000" x2="96500" y2="33000"/>
                        <a14:backgroundMark x1="95500" y1="50000" x2="95500" y2="50000"/>
                        <a14:backgroundMark x1="26500" y1="53500" x2="26500" y2="53500"/>
                        <a14:backgroundMark x1="4500" y1="55500" x2="4500" y2="55500"/>
                        <a14:backgroundMark x1="1500" y1="60000" x2="1500" y2="60000"/>
                        <a14:backgroundMark x1="7500" y1="31500" x2="7500" y2="31500"/>
                        <a14:backgroundMark x1="3500" y1="11000" x2="3500" y2="11000"/>
                        <a14:backgroundMark x1="17000" y1="5500" x2="17000" y2="5500"/>
                        <a14:backgroundMark x1="53000" y1="4500" x2="53000" y2="4500"/>
                        <a14:backgroundMark x1="75500" y1="5000" x2="75500" y2="5000"/>
                        <a14:backgroundMark x1="82000" y1="17000" x2="82000" y2="17000"/>
                        <a14:backgroundMark x1="80000" y1="37000" x2="80000" y2="37000"/>
                        <a14:backgroundMark x1="60000" y1="31500" x2="60000" y2="31500"/>
                        <a14:backgroundMark x1="60500" y1="16500" x2="60500" y2="16500"/>
                        <a14:backgroundMark x1="21000" y1="22500" x2="21000" y2="22500"/>
                        <a14:backgroundMark x1="15000" y1="18500" x2="15000" y2="18500"/>
                        <a14:backgroundMark x1="1500" y1="25000" x2="1500" y2="25000"/>
                        <a14:backgroundMark x1="3500" y1="43500" x2="3500" y2="43500"/>
                        <a14:backgroundMark x1="16000" y1="52500" x2="16000" y2="52500"/>
                        <a14:backgroundMark x1="38000" y1="55500" x2="38000" y2="55500"/>
                        <a14:backgroundMark x1="54500" y1="56000" x2="54500" y2="56000"/>
                        <a14:backgroundMark x1="70000" y1="55500" x2="70000" y2="55500"/>
                        <a14:backgroundMark x1="15500" y1="57000" x2="15500" y2="57000"/>
                        <a14:backgroundMark x1="46000" y1="41500" x2="46000" y2="41500"/>
                        <a14:backgroundMark x1="32000" y1="37000" x2="32000" y2="37000"/>
                        <a14:backgroundMark x1="45500" y1="18000" x2="45500" y2="18000"/>
                        <a14:backgroundMark x1="41500" y1="9000" x2="41500" y2="9000"/>
                        <a14:backgroundMark x1="22500" y1="7000" x2="22500" y2="7000"/>
                        <a14:backgroundMark x1="3500" y1="98000" x2="3500" y2="98000"/>
                        <a14:backgroundMark x1="35500" y1="97500" x2="35500" y2="97500"/>
                        <a14:backgroundMark x1="56000" y1="98500" x2="560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22" y="4353961"/>
            <a:ext cx="386176" cy="608869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95">
                        <a14:foregroundMark x1="18941" y1="72245" x2="18941" y2="72245"/>
                        <a14:foregroundMark x1="31161" y1="71939" x2="31161" y2="71939"/>
                        <a14:foregroundMark x1="36253" y1="71735" x2="36253" y2="71735"/>
                        <a14:foregroundMark x1="25458" y1="70612" x2="25458" y2="70612"/>
                        <a14:foregroundMark x1="13849" y1="82959" x2="13849" y2="82959"/>
                        <a14:foregroundMark x1="17923" y1="85510" x2="17923" y2="85510"/>
                        <a14:foregroundMark x1="25764" y1="85306" x2="25764" y2="85306"/>
                        <a14:foregroundMark x1="34216" y1="85204" x2="34216" y2="85204"/>
                        <a14:foregroundMark x1="37678" y1="83980" x2="37678" y2="83980"/>
                        <a14:foregroundMark x1="63849" y1="79694" x2="63849" y2="79694"/>
                        <a14:foregroundMark x1="58961" y1="73673" x2="58961" y2="73673"/>
                        <a14:foregroundMark x1="83401" y1="75204" x2="83401" y2="75204"/>
                        <a14:foregroundMark x1="84827" y1="83878" x2="84827" y2="83878"/>
                        <a14:foregroundMark x1="57128" y1="86429" x2="57128" y2="86429"/>
                        <a14:foregroundMark x1="73829" y1="72755" x2="73829" y2="72755"/>
                        <a14:foregroundMark x1="75967" y1="82041" x2="75967" y2="82041"/>
                        <a14:foregroundMark x1="65173" y1="72551" x2="65173" y2="72551"/>
                        <a14:foregroundMark x1="54990" y1="69694" x2="54990" y2="69694"/>
                        <a14:foregroundMark x1="88697" y1="69388" x2="88697" y2="69388"/>
                        <a14:foregroundMark x1="89104" y1="79898" x2="89104" y2="79898"/>
                        <a14:foregroundMark x1="78411" y1="77551" x2="78411" y2="77551"/>
                        <a14:foregroundMark x1="71589" y1="86531" x2="71589" y2="86531"/>
                        <a14:foregroundMark x1="79837" y1="87245" x2="79837" y2="87245"/>
                        <a14:foregroundMark x1="87678" y1="87551" x2="87678" y2="87551"/>
                        <a14:foregroundMark x1="52953" y1="82959" x2="52953" y2="82959"/>
                        <a14:foregroundMark x1="52444" y1="76837" x2="52444" y2="76837"/>
                        <a14:foregroundMark x1="68228" y1="82041" x2="68228" y2="82041"/>
                        <a14:foregroundMark x1="71589" y1="77143" x2="71589" y2="77143"/>
                        <a14:foregroundMark x1="79328" y1="70918" x2="79328" y2="70918"/>
                        <a14:foregroundMark x1="88697" y1="74898" x2="88697" y2="74898"/>
                        <a14:foregroundMark x1="13646" y1="70612" x2="13646" y2="70612"/>
                        <a14:backgroundMark x1="1833" y1="95918" x2="1833" y2="95918"/>
                        <a14:backgroundMark x1="10387" y1="98061" x2="10387" y2="98061"/>
                        <a14:backgroundMark x1="12525" y1="97857" x2="12525" y2="97857"/>
                        <a14:backgroundMark x1="6619" y1="98673" x2="6619" y2="98673"/>
                        <a14:backgroundMark x1="1935" y1="98469" x2="1935" y2="98469"/>
                        <a14:backgroundMark x1="13035" y1="99286" x2="13035" y2="99286"/>
                        <a14:backgroundMark x1="30957" y1="99286" x2="30957" y2="99286"/>
                        <a14:backgroundMark x1="31263" y1="97449" x2="31263" y2="97449"/>
                        <a14:backgroundMark x1="40224" y1="98571" x2="40224" y2="98571"/>
                        <a14:backgroundMark x1="45316" y1="98571" x2="45316" y2="98571"/>
                        <a14:backgroundMark x1="53666" y1="98980" x2="53666" y2="98980"/>
                        <a14:backgroundMark x1="59776" y1="98980" x2="59776" y2="98980"/>
                        <a14:backgroundMark x1="68126" y1="99388" x2="68126" y2="99388"/>
                        <a14:backgroundMark x1="69654" y1="97653" x2="69654" y2="97653"/>
                        <a14:backgroundMark x1="64664" y1="97857" x2="64664" y2="97857"/>
                        <a14:backgroundMark x1="57841" y1="97755" x2="57841" y2="97755"/>
                        <a14:backgroundMark x1="49491" y1="98061" x2="49491" y2="98061"/>
                        <a14:backgroundMark x1="34521" y1="97959" x2="34521" y2="97959"/>
                        <a14:backgroundMark x1="86762" y1="99388" x2="86762" y2="99388"/>
                        <a14:backgroundMark x1="87678" y1="98265" x2="87678" y2="98265"/>
                        <a14:backgroundMark x1="91141" y1="97959" x2="91141" y2="97959"/>
                        <a14:backgroundMark x1="95825" y1="97959" x2="95825" y2="97959"/>
                        <a14:backgroundMark x1="98676" y1="95816" x2="98676" y2="95816"/>
                        <a14:backgroundMark x1="98778" y1="97857" x2="98778" y2="97857"/>
                        <a14:backgroundMark x1="93585" y1="98980" x2="93585" y2="98980"/>
                        <a14:backgroundMark x1="73625" y1="51122" x2="73625" y2="51122"/>
                        <a14:backgroundMark x1="40530" y1="47959" x2="40530" y2="47959"/>
                        <a14:backgroundMark x1="34012" y1="33776" x2="34012" y2="33776"/>
                        <a14:backgroundMark x1="83401" y1="32143" x2="83401" y2="32143"/>
                        <a14:backgroundMark x1="91650" y1="44592" x2="91650" y2="44592"/>
                        <a14:backgroundMark x1="3971" y1="47959" x2="3971" y2="47959"/>
                        <a14:backgroundMark x1="2648" y1="32959" x2="2648" y2="32959"/>
                        <a14:backgroundMark x1="3870" y1="41939" x2="3870" y2="41939"/>
                        <a14:backgroundMark x1="6110" y1="54694" x2="6110" y2="54694"/>
                        <a14:backgroundMark x1="7943" y1="58571" x2="7943" y2="58571"/>
                        <a14:backgroundMark x1="713" y1="61633" x2="713" y2="61633"/>
                        <a14:backgroundMark x1="2138" y1="60000" x2="2138" y2="60000"/>
                        <a14:backgroundMark x1="4277" y1="59184" x2="4277" y2="59184"/>
                        <a14:backgroundMark x1="15886" y1="58776" x2="15886" y2="58776"/>
                        <a14:backgroundMark x1="16090" y1="46429" x2="16090" y2="46429"/>
                        <a14:backgroundMark x1="16497" y1="30306" x2="16497" y2="30306"/>
                        <a14:backgroundMark x1="24542" y1="40102" x2="24542" y2="40102"/>
                        <a14:backgroundMark x1="47556" y1="31531" x2="47556" y2="31531"/>
                        <a14:backgroundMark x1="68635" y1="30000" x2="68635" y2="30000"/>
                        <a14:backgroundMark x1="67719" y1="44898" x2="67719" y2="44898"/>
                        <a14:backgroundMark x1="55499" y1="56122" x2="55499" y2="56122"/>
                        <a14:backgroundMark x1="44603" y1="58469" x2="44603" y2="58469"/>
                        <a14:backgroundMark x1="74440" y1="58571" x2="74440" y2="58571"/>
                        <a14:backgroundMark x1="99185" y1="61020" x2="99185" y2="61020"/>
                        <a14:backgroundMark x1="96741" y1="98776" x2="96741" y2="98776"/>
                        <a14:backgroundMark x1="91242" y1="99388" x2="91242" y2="99388"/>
                        <a14:backgroundMark x1="62118" y1="99184" x2="62118" y2="99184"/>
                        <a14:backgroundMark x1="53055" y1="98061" x2="53055" y2="98061"/>
                        <a14:backgroundMark x1="46843" y1="98469" x2="46843" y2="98469"/>
                        <a14:backgroundMark x1="42668" y1="98571" x2="42668" y2="98571"/>
                        <a14:backgroundMark x1="36965" y1="98980" x2="36965" y2="98980"/>
                        <a14:backgroundMark x1="3259" y1="98367" x2="3259" y2="98367"/>
                        <a14:backgroundMark x1="8248" y1="98776" x2="8248" y2="98776"/>
                        <a14:backgroundMark x1="4786" y1="97857" x2="4786" y2="9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9015" y="3941181"/>
            <a:ext cx="1099916" cy="10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47" descr="https://bumper-stickers.ru/7459-thickbox_default/racija-policeyskog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47" y="4054838"/>
            <a:ext cx="654685" cy="654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2822013" y="5522295"/>
            <a:ext cx="4091186" cy="606100"/>
            <a:chOff x="3356235" y="5365527"/>
            <a:chExt cx="3524853" cy="606100"/>
          </a:xfrm>
        </p:grpSpPr>
        <p:sp>
          <p:nvSpPr>
            <p:cNvPr id="49" name="Штриховая стрелка вправо 48"/>
            <p:cNvSpPr/>
            <p:nvPr/>
          </p:nvSpPr>
          <p:spPr>
            <a:xfrm rot="10800000">
              <a:off x="3356235" y="5683627"/>
              <a:ext cx="3418569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0" name="Штриховая стрелка вправо 49"/>
            <p:cNvSpPr/>
            <p:nvPr/>
          </p:nvSpPr>
          <p:spPr>
            <a:xfrm rot="24630">
              <a:off x="3461088" y="5365527"/>
              <a:ext cx="3420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51" name="Умножение 50"/>
          <p:cNvSpPr/>
          <p:nvPr/>
        </p:nvSpPr>
        <p:spPr>
          <a:xfrm rot="21536715">
            <a:off x="4380642" y="5033634"/>
            <a:ext cx="1049098" cy="1577819"/>
          </a:xfrm>
          <a:prstGeom prst="mathMultiply">
            <a:avLst>
              <a:gd name="adj1" fmla="val 1096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331406" y="2583223"/>
            <a:ext cx="3359551" cy="3239320"/>
            <a:chOff x="3331406" y="2583223"/>
            <a:chExt cx="3359551" cy="3239320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3331406" y="2583223"/>
              <a:ext cx="3359551" cy="3239320"/>
              <a:chOff x="0" y="0"/>
              <a:chExt cx="5759450" cy="2592000"/>
            </a:xfrm>
          </p:grpSpPr>
          <p:sp>
            <p:nvSpPr>
              <p:cNvPr id="66" name="Овал 65"/>
              <p:cNvSpPr/>
              <p:nvPr/>
            </p:nvSpPr>
            <p:spPr>
              <a:xfrm>
                <a:off x="0" y="0"/>
                <a:ext cx="5759450" cy="2592000"/>
              </a:xfrm>
              <a:prstGeom prst="ellipse">
                <a:avLst/>
              </a:prstGeom>
              <a:solidFill>
                <a:srgbClr val="D9D9D9">
                  <a:alpha val="50196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361507" y="138223"/>
                <a:ext cx="5039995" cy="219583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712382" y="318977"/>
                <a:ext cx="4319905" cy="17640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1073889" y="531628"/>
                <a:ext cx="3599815" cy="12960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1467293" y="733646"/>
                <a:ext cx="2879725" cy="8640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1796903" y="914400"/>
                <a:ext cx="2159635" cy="4680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2286000" y="1084521"/>
                <a:ext cx="1187450" cy="1800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sp>
          <p:nvSpPr>
            <p:cNvPr id="37" name="Скругленный прямоугольник 36"/>
            <p:cNvSpPr/>
            <p:nvPr/>
          </p:nvSpPr>
          <p:spPr>
            <a:xfrm>
              <a:off x="4394163" y="4832470"/>
              <a:ext cx="979568" cy="3240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dirty="0" smtClean="0">
                  <a:effectLst/>
                  <a:ea typeface="Calibri"/>
                  <a:cs typeface="Times New Roman"/>
                </a:rPr>
                <a:t>«Лиса-12»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3480311" y="3340085"/>
              <a:ext cx="1358441" cy="567398"/>
              <a:chOff x="3592293" y="2925628"/>
              <a:chExt cx="1358441" cy="567398"/>
            </a:xfrm>
          </p:grpSpPr>
          <p:sp>
            <p:nvSpPr>
              <p:cNvPr id="52" name="Штриховая стрелка вправо 51"/>
              <p:cNvSpPr/>
              <p:nvPr/>
            </p:nvSpPr>
            <p:spPr>
              <a:xfrm rot="10800000">
                <a:off x="3592293" y="3205026"/>
                <a:ext cx="1260000" cy="288000"/>
              </a:xfrm>
              <a:prstGeom prst="stripedRightArrow">
                <a:avLst>
                  <a:gd name="adj1" fmla="val 56668"/>
                  <a:gd name="adj2" fmla="val 121226"/>
                </a:avLst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53" name="Штриховая стрелка вправо 52"/>
              <p:cNvSpPr/>
              <p:nvPr/>
            </p:nvSpPr>
            <p:spPr>
              <a:xfrm rot="24630">
                <a:off x="3690734" y="2925628"/>
                <a:ext cx="1260000" cy="252000"/>
              </a:xfrm>
              <a:prstGeom prst="stripedRightArrow">
                <a:avLst>
                  <a:gd name="adj1" fmla="val 56668"/>
                  <a:gd name="adj2" fmla="val 121226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pic>
          <p:nvPicPr>
            <p:cNvPr id="44" name="Рисунок 43" descr="https://bumper-stickers.ru/7459-thickbox_default/racija-policeyskogo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538" y="4097974"/>
              <a:ext cx="654685" cy="65468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" name="Группа 53"/>
            <p:cNvGrpSpPr/>
            <p:nvPr/>
          </p:nvGrpSpPr>
          <p:grpSpPr>
            <a:xfrm>
              <a:off x="5202190" y="3358048"/>
              <a:ext cx="1358441" cy="567398"/>
              <a:chOff x="3592293" y="2925628"/>
              <a:chExt cx="1358441" cy="567398"/>
            </a:xfrm>
          </p:grpSpPr>
          <p:sp>
            <p:nvSpPr>
              <p:cNvPr id="55" name="Штриховая стрелка вправо 54"/>
              <p:cNvSpPr/>
              <p:nvPr/>
            </p:nvSpPr>
            <p:spPr>
              <a:xfrm rot="10800000">
                <a:off x="3592293" y="3205026"/>
                <a:ext cx="1260000" cy="288000"/>
              </a:xfrm>
              <a:prstGeom prst="stripedRightArrow">
                <a:avLst>
                  <a:gd name="adj1" fmla="val 56668"/>
                  <a:gd name="adj2" fmla="val 121226"/>
                </a:avLst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56" name="Штриховая стрелка вправо 55"/>
              <p:cNvSpPr/>
              <p:nvPr/>
            </p:nvSpPr>
            <p:spPr>
              <a:xfrm rot="24630">
                <a:off x="3690734" y="2925628"/>
                <a:ext cx="1260000" cy="252000"/>
              </a:xfrm>
              <a:prstGeom prst="stripedRightArrow">
                <a:avLst>
                  <a:gd name="adj1" fmla="val 56668"/>
                  <a:gd name="adj2" fmla="val 121226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5732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Группа 69"/>
          <p:cNvGrpSpPr/>
          <p:nvPr/>
        </p:nvGrpSpPr>
        <p:grpSpPr>
          <a:xfrm>
            <a:off x="3579076" y="3343866"/>
            <a:ext cx="3359551" cy="3239320"/>
            <a:chOff x="0" y="0"/>
            <a:chExt cx="5759450" cy="2592000"/>
          </a:xfrm>
        </p:grpSpPr>
        <p:sp>
          <p:nvSpPr>
            <p:cNvPr id="71" name="Овал 70"/>
            <p:cNvSpPr/>
            <p:nvPr/>
          </p:nvSpPr>
          <p:spPr>
            <a:xfrm>
              <a:off x="0" y="0"/>
              <a:ext cx="5759450" cy="2592000"/>
            </a:xfrm>
            <a:prstGeom prst="ellipse">
              <a:avLst/>
            </a:prstGeom>
            <a:solidFill>
              <a:srgbClr val="D9D9D9">
                <a:alpha val="5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361507" y="138223"/>
              <a:ext cx="5039995" cy="219583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712382" y="318977"/>
              <a:ext cx="4319905" cy="17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1073889" y="531628"/>
              <a:ext cx="3599815" cy="1296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1467293" y="733646"/>
              <a:ext cx="2879725" cy="8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1796903" y="914400"/>
              <a:ext cx="2159635" cy="468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2286000" y="1084521"/>
              <a:ext cx="1187450" cy="180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29479" y="1738700"/>
            <a:ext cx="5071831" cy="4411311"/>
            <a:chOff x="0" y="0"/>
            <a:chExt cx="5759450" cy="2592000"/>
          </a:xfrm>
        </p:grpSpPr>
        <p:sp>
          <p:nvSpPr>
            <p:cNvPr id="14" name="Овал 13"/>
            <p:cNvSpPr/>
            <p:nvPr/>
          </p:nvSpPr>
          <p:spPr>
            <a:xfrm>
              <a:off x="1467293" y="733646"/>
              <a:ext cx="2879725" cy="8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0" y="0"/>
              <a:ext cx="5759450" cy="2592000"/>
            </a:xfrm>
            <a:prstGeom prst="ellipse">
              <a:avLst/>
            </a:prstGeom>
            <a:solidFill>
              <a:srgbClr val="D9D9D9">
                <a:alpha val="5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361507" y="138223"/>
              <a:ext cx="5039995" cy="219583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12382" y="318977"/>
              <a:ext cx="4319905" cy="17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073889" y="531628"/>
              <a:ext cx="3599815" cy="1296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796903" y="914400"/>
              <a:ext cx="2159635" cy="468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286000" y="1084521"/>
              <a:ext cx="1187450" cy="180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554299" y="2437262"/>
            <a:ext cx="3359551" cy="3239320"/>
            <a:chOff x="0" y="0"/>
            <a:chExt cx="5759450" cy="2592000"/>
          </a:xfrm>
        </p:grpSpPr>
        <p:sp>
          <p:nvSpPr>
            <p:cNvPr id="18" name="Овал 17"/>
            <p:cNvSpPr/>
            <p:nvPr/>
          </p:nvSpPr>
          <p:spPr>
            <a:xfrm>
              <a:off x="0" y="0"/>
              <a:ext cx="5759450" cy="2592000"/>
            </a:xfrm>
            <a:prstGeom prst="ellipse">
              <a:avLst/>
            </a:prstGeom>
            <a:solidFill>
              <a:srgbClr val="D9D9D9">
                <a:alpha val="5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61507" y="138223"/>
              <a:ext cx="5039995" cy="219583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12382" y="318977"/>
              <a:ext cx="4319905" cy="17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1073889" y="531628"/>
              <a:ext cx="3599815" cy="1296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467293" y="733646"/>
              <a:ext cx="2879725" cy="8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796903" y="914400"/>
              <a:ext cx="2159635" cy="468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286000" y="1084521"/>
              <a:ext cx="1187450" cy="180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2372447" y="1655173"/>
            <a:ext cx="3990374" cy="3965485"/>
            <a:chOff x="0" y="0"/>
            <a:chExt cx="5759450" cy="2592000"/>
          </a:xfrm>
        </p:grpSpPr>
        <p:sp>
          <p:nvSpPr>
            <p:cNvPr id="61" name="Овал 60"/>
            <p:cNvSpPr/>
            <p:nvPr/>
          </p:nvSpPr>
          <p:spPr>
            <a:xfrm>
              <a:off x="0" y="0"/>
              <a:ext cx="5759450" cy="2592000"/>
            </a:xfrm>
            <a:prstGeom prst="ellipse">
              <a:avLst/>
            </a:prstGeom>
            <a:solidFill>
              <a:srgbClr val="D9D9D9">
                <a:alpha val="5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61507" y="138223"/>
              <a:ext cx="5039995" cy="219583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2382" y="318977"/>
              <a:ext cx="4319905" cy="17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1073889" y="531628"/>
              <a:ext cx="3599815" cy="1296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1467293" y="733646"/>
              <a:ext cx="2879725" cy="864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1796903" y="914400"/>
              <a:ext cx="2159635" cy="468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2286000" y="1084521"/>
              <a:ext cx="1187450" cy="1800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</a:t>
            </a:r>
            <a:r>
              <a:rPr lang="ru-RU" dirty="0"/>
              <a:t>радиосвязи</a:t>
            </a:r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259904" y="1289611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Передача сообщений через голосовой ретранслятор («Рокада»)</a:t>
            </a:r>
            <a:endParaRPr lang="ru-RU" sz="24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965895" y="4992461"/>
            <a:ext cx="864096" cy="2835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ea typeface="Calibri"/>
                <a:cs typeface="Times New Roman"/>
              </a:rPr>
              <a:t>«Заря»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721298" y="4615775"/>
            <a:ext cx="953750" cy="355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ea typeface="Calibri"/>
                <a:cs typeface="Times New Roman"/>
              </a:rPr>
              <a:t>«Лиса-3»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95000" y1="42000" x2="95000" y2="42000"/>
                        <a14:backgroundMark x1="41000" y1="26000" x2="41000" y2="26000"/>
                        <a14:backgroundMark x1="60500" y1="42000" x2="60500" y2="42000"/>
                        <a14:backgroundMark x1="40500" y1="50000" x2="40500" y2="50000"/>
                        <a14:backgroundMark x1="22000" y1="36000" x2="22000" y2="36000"/>
                        <a14:backgroundMark x1="32500" y1="10000" x2="32500" y2="10000"/>
                        <a14:backgroundMark x1="69500" y1="13000" x2="69500" y2="13000"/>
                        <a14:backgroundMark x1="73500" y1="32500" x2="73500" y2="32500"/>
                        <a14:backgroundMark x1="76500" y1="51000" x2="76500" y2="51000"/>
                        <a14:backgroundMark x1="95500" y1="24500" x2="95500" y2="24500"/>
                        <a14:backgroundMark x1="95000" y1="10000" x2="95000" y2="10000"/>
                        <a14:backgroundMark x1="96500" y1="33000" x2="96500" y2="33000"/>
                        <a14:backgroundMark x1="95500" y1="50000" x2="95500" y2="50000"/>
                        <a14:backgroundMark x1="26500" y1="53500" x2="26500" y2="53500"/>
                        <a14:backgroundMark x1="4500" y1="55500" x2="4500" y2="55500"/>
                        <a14:backgroundMark x1="1500" y1="60000" x2="1500" y2="60000"/>
                        <a14:backgroundMark x1="7500" y1="31500" x2="7500" y2="31500"/>
                        <a14:backgroundMark x1="3500" y1="11000" x2="3500" y2="11000"/>
                        <a14:backgroundMark x1="17000" y1="5500" x2="17000" y2="5500"/>
                        <a14:backgroundMark x1="53000" y1="4500" x2="53000" y2="4500"/>
                        <a14:backgroundMark x1="75500" y1="5000" x2="75500" y2="5000"/>
                        <a14:backgroundMark x1="82000" y1="17000" x2="82000" y2="17000"/>
                        <a14:backgroundMark x1="80000" y1="37000" x2="80000" y2="37000"/>
                        <a14:backgroundMark x1="60000" y1="31500" x2="60000" y2="31500"/>
                        <a14:backgroundMark x1="60500" y1="16500" x2="60500" y2="16500"/>
                        <a14:backgroundMark x1="21000" y1="22500" x2="21000" y2="22500"/>
                        <a14:backgroundMark x1="15000" y1="18500" x2="15000" y2="18500"/>
                        <a14:backgroundMark x1="1500" y1="25000" x2="1500" y2="25000"/>
                        <a14:backgroundMark x1="3500" y1="43500" x2="3500" y2="43500"/>
                        <a14:backgroundMark x1="16000" y1="52500" x2="16000" y2="52500"/>
                        <a14:backgroundMark x1="38000" y1="55500" x2="38000" y2="55500"/>
                        <a14:backgroundMark x1="54500" y1="56000" x2="54500" y2="56000"/>
                        <a14:backgroundMark x1="70000" y1="55500" x2="70000" y2="55500"/>
                        <a14:backgroundMark x1="15500" y1="57000" x2="15500" y2="57000"/>
                        <a14:backgroundMark x1="46000" y1="41500" x2="46000" y2="41500"/>
                        <a14:backgroundMark x1="32000" y1="37000" x2="32000" y2="37000"/>
                        <a14:backgroundMark x1="45500" y1="18000" x2="45500" y2="18000"/>
                        <a14:backgroundMark x1="41500" y1="9000" x2="41500" y2="9000"/>
                        <a14:backgroundMark x1="22500" y1="7000" x2="22500" y2="7000"/>
                        <a14:backgroundMark x1="3500" y1="98000" x2="3500" y2="98000"/>
                        <a14:backgroundMark x1="35500" y1="97500" x2="35500" y2="97500"/>
                        <a14:backgroundMark x1="56000" y1="98500" x2="560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9" y="4170855"/>
            <a:ext cx="386176" cy="608869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3774228" y="4536725"/>
            <a:ext cx="1130952" cy="3240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effectLst/>
                <a:ea typeface="Calibri"/>
                <a:cs typeface="Times New Roman"/>
              </a:rPr>
              <a:t>«Рокада»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46" name="Picture 2" descr="http://cdn.onlinewebfonts.com/svg/download_106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32" y="3440153"/>
            <a:ext cx="618005" cy="10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95">
                        <a14:foregroundMark x1="18941" y1="72245" x2="18941" y2="72245"/>
                        <a14:foregroundMark x1="31161" y1="71939" x2="31161" y2="71939"/>
                        <a14:foregroundMark x1="36253" y1="71735" x2="36253" y2="71735"/>
                        <a14:foregroundMark x1="25458" y1="70612" x2="25458" y2="70612"/>
                        <a14:foregroundMark x1="13849" y1="82959" x2="13849" y2="82959"/>
                        <a14:foregroundMark x1="17923" y1="85510" x2="17923" y2="85510"/>
                        <a14:foregroundMark x1="25764" y1="85306" x2="25764" y2="85306"/>
                        <a14:foregroundMark x1="34216" y1="85204" x2="34216" y2="85204"/>
                        <a14:foregroundMark x1="37678" y1="83980" x2="37678" y2="83980"/>
                        <a14:foregroundMark x1="63849" y1="79694" x2="63849" y2="79694"/>
                        <a14:foregroundMark x1="58961" y1="73673" x2="58961" y2="73673"/>
                        <a14:foregroundMark x1="83401" y1="75204" x2="83401" y2="75204"/>
                        <a14:foregroundMark x1="84827" y1="83878" x2="84827" y2="83878"/>
                        <a14:foregroundMark x1="57128" y1="86429" x2="57128" y2="86429"/>
                        <a14:foregroundMark x1="73829" y1="72755" x2="73829" y2="72755"/>
                        <a14:foregroundMark x1="75967" y1="82041" x2="75967" y2="82041"/>
                        <a14:foregroundMark x1="65173" y1="72551" x2="65173" y2="72551"/>
                        <a14:foregroundMark x1="54990" y1="69694" x2="54990" y2="69694"/>
                        <a14:foregroundMark x1="88697" y1="69388" x2="88697" y2="69388"/>
                        <a14:foregroundMark x1="89104" y1="79898" x2="89104" y2="79898"/>
                        <a14:foregroundMark x1="78411" y1="77551" x2="78411" y2="77551"/>
                        <a14:foregroundMark x1="71589" y1="86531" x2="71589" y2="86531"/>
                        <a14:foregroundMark x1="79837" y1="87245" x2="79837" y2="87245"/>
                        <a14:foregroundMark x1="87678" y1="87551" x2="87678" y2="87551"/>
                        <a14:foregroundMark x1="52953" y1="82959" x2="52953" y2="82959"/>
                        <a14:foregroundMark x1="52444" y1="76837" x2="52444" y2="76837"/>
                        <a14:foregroundMark x1="68228" y1="82041" x2="68228" y2="82041"/>
                        <a14:foregroundMark x1="71589" y1="77143" x2="71589" y2="77143"/>
                        <a14:foregroundMark x1="79328" y1="70918" x2="79328" y2="70918"/>
                        <a14:foregroundMark x1="88697" y1="74898" x2="88697" y2="74898"/>
                        <a14:foregroundMark x1="13646" y1="70612" x2="13646" y2="70612"/>
                        <a14:backgroundMark x1="1833" y1="95918" x2="1833" y2="95918"/>
                        <a14:backgroundMark x1="10387" y1="98061" x2="10387" y2="98061"/>
                        <a14:backgroundMark x1="12525" y1="97857" x2="12525" y2="97857"/>
                        <a14:backgroundMark x1="6619" y1="98673" x2="6619" y2="98673"/>
                        <a14:backgroundMark x1="1935" y1="98469" x2="1935" y2="98469"/>
                        <a14:backgroundMark x1="13035" y1="99286" x2="13035" y2="99286"/>
                        <a14:backgroundMark x1="30957" y1="99286" x2="30957" y2="99286"/>
                        <a14:backgroundMark x1="31263" y1="97449" x2="31263" y2="97449"/>
                        <a14:backgroundMark x1="40224" y1="98571" x2="40224" y2="98571"/>
                        <a14:backgroundMark x1="45316" y1="98571" x2="45316" y2="98571"/>
                        <a14:backgroundMark x1="53666" y1="98980" x2="53666" y2="98980"/>
                        <a14:backgroundMark x1="59776" y1="98980" x2="59776" y2="98980"/>
                        <a14:backgroundMark x1="68126" y1="99388" x2="68126" y2="99388"/>
                        <a14:backgroundMark x1="69654" y1="97653" x2="69654" y2="97653"/>
                        <a14:backgroundMark x1="64664" y1="97857" x2="64664" y2="97857"/>
                        <a14:backgroundMark x1="57841" y1="97755" x2="57841" y2="97755"/>
                        <a14:backgroundMark x1="49491" y1="98061" x2="49491" y2="98061"/>
                        <a14:backgroundMark x1="34521" y1="97959" x2="34521" y2="97959"/>
                        <a14:backgroundMark x1="86762" y1="99388" x2="86762" y2="99388"/>
                        <a14:backgroundMark x1="87678" y1="98265" x2="87678" y2="98265"/>
                        <a14:backgroundMark x1="91141" y1="97959" x2="91141" y2="97959"/>
                        <a14:backgroundMark x1="95825" y1="97959" x2="95825" y2="97959"/>
                        <a14:backgroundMark x1="98676" y1="95816" x2="98676" y2="95816"/>
                        <a14:backgroundMark x1="98778" y1="97857" x2="98778" y2="97857"/>
                        <a14:backgroundMark x1="93585" y1="98980" x2="93585" y2="98980"/>
                        <a14:backgroundMark x1="73625" y1="51122" x2="73625" y2="51122"/>
                        <a14:backgroundMark x1="40530" y1="47959" x2="40530" y2="47959"/>
                        <a14:backgroundMark x1="34012" y1="33776" x2="34012" y2="33776"/>
                        <a14:backgroundMark x1="83401" y1="32143" x2="83401" y2="32143"/>
                        <a14:backgroundMark x1="91650" y1="44592" x2="91650" y2="44592"/>
                        <a14:backgroundMark x1="3971" y1="47959" x2="3971" y2="47959"/>
                        <a14:backgroundMark x1="2648" y1="32959" x2="2648" y2="32959"/>
                        <a14:backgroundMark x1="3870" y1="41939" x2="3870" y2="41939"/>
                        <a14:backgroundMark x1="6110" y1="54694" x2="6110" y2="54694"/>
                        <a14:backgroundMark x1="7943" y1="58571" x2="7943" y2="58571"/>
                        <a14:backgroundMark x1="713" y1="61633" x2="713" y2="61633"/>
                        <a14:backgroundMark x1="2138" y1="60000" x2="2138" y2="60000"/>
                        <a14:backgroundMark x1="4277" y1="59184" x2="4277" y2="59184"/>
                        <a14:backgroundMark x1="15886" y1="58776" x2="15886" y2="58776"/>
                        <a14:backgroundMark x1="16090" y1="46429" x2="16090" y2="46429"/>
                        <a14:backgroundMark x1="16497" y1="30306" x2="16497" y2="30306"/>
                        <a14:backgroundMark x1="24542" y1="40102" x2="24542" y2="40102"/>
                        <a14:backgroundMark x1="47556" y1="31531" x2="47556" y2="31531"/>
                        <a14:backgroundMark x1="68635" y1="30000" x2="68635" y2="30000"/>
                        <a14:backgroundMark x1="67719" y1="44898" x2="67719" y2="44898"/>
                        <a14:backgroundMark x1="55499" y1="56122" x2="55499" y2="56122"/>
                        <a14:backgroundMark x1="44603" y1="58469" x2="44603" y2="58469"/>
                        <a14:backgroundMark x1="74440" y1="58571" x2="74440" y2="58571"/>
                        <a14:backgroundMark x1="99185" y1="61020" x2="99185" y2="61020"/>
                        <a14:backgroundMark x1="96741" y1="98776" x2="96741" y2="98776"/>
                        <a14:backgroundMark x1="91242" y1="99388" x2="91242" y2="99388"/>
                        <a14:backgroundMark x1="62118" y1="99184" x2="62118" y2="99184"/>
                        <a14:backgroundMark x1="53055" y1="98061" x2="53055" y2="98061"/>
                        <a14:backgroundMark x1="46843" y1="98469" x2="46843" y2="98469"/>
                        <a14:backgroundMark x1="42668" y1="98571" x2="42668" y2="98571"/>
                        <a14:backgroundMark x1="36965" y1="98980" x2="36965" y2="98980"/>
                        <a14:backgroundMark x1="3259" y1="98367" x2="3259" y2="98367"/>
                        <a14:backgroundMark x1="8248" y1="98776" x2="8248" y2="98776"/>
                        <a14:backgroundMark x1="4786" y1="97857" x2="4786" y2="9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8532" y="3758075"/>
            <a:ext cx="1099916" cy="10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47" descr="https://bumper-stickers.ru/7459-thickbox_default/racija-policeysko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4" y="3871732"/>
            <a:ext cx="654685" cy="654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1965896" y="6063364"/>
            <a:ext cx="4709152" cy="588100"/>
            <a:chOff x="2202962" y="5485297"/>
            <a:chExt cx="5328964" cy="588100"/>
          </a:xfrm>
        </p:grpSpPr>
        <p:sp>
          <p:nvSpPr>
            <p:cNvPr id="49" name="Штриховая стрелка вправо 48"/>
            <p:cNvSpPr/>
            <p:nvPr/>
          </p:nvSpPr>
          <p:spPr>
            <a:xfrm rot="10800000">
              <a:off x="2202962" y="5785397"/>
              <a:ext cx="5328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0" name="Штриховая стрелка вправо 49"/>
            <p:cNvSpPr/>
            <p:nvPr/>
          </p:nvSpPr>
          <p:spPr>
            <a:xfrm rot="24630">
              <a:off x="2203926" y="5485297"/>
              <a:ext cx="5328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51" name="Умножение 50"/>
          <p:cNvSpPr/>
          <p:nvPr/>
        </p:nvSpPr>
        <p:spPr>
          <a:xfrm rot="21536715">
            <a:off x="3938289" y="5513849"/>
            <a:ext cx="1049098" cy="1577819"/>
          </a:xfrm>
          <a:prstGeom prst="mathMultiply">
            <a:avLst>
              <a:gd name="adj1" fmla="val 1096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2944604" y="2716749"/>
            <a:ext cx="1358441" cy="567398"/>
            <a:chOff x="3592293" y="2925628"/>
            <a:chExt cx="1358441" cy="567398"/>
          </a:xfrm>
        </p:grpSpPr>
        <p:sp>
          <p:nvSpPr>
            <p:cNvPr id="45" name="Штриховая стрелка вправо 44"/>
            <p:cNvSpPr/>
            <p:nvPr/>
          </p:nvSpPr>
          <p:spPr>
            <a:xfrm rot="10800000">
              <a:off x="3592293" y="3205026"/>
              <a:ext cx="1260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6" name="Штриховая стрелка вправо 55"/>
            <p:cNvSpPr/>
            <p:nvPr/>
          </p:nvSpPr>
          <p:spPr>
            <a:xfrm rot="24630">
              <a:off x="3690734" y="2925628"/>
              <a:ext cx="1260000" cy="252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666483" y="2734712"/>
            <a:ext cx="1358441" cy="567398"/>
            <a:chOff x="3592293" y="2925628"/>
            <a:chExt cx="1358441" cy="567398"/>
          </a:xfrm>
        </p:grpSpPr>
        <p:sp>
          <p:nvSpPr>
            <p:cNvPr id="58" name="Штриховая стрелка вправо 57"/>
            <p:cNvSpPr/>
            <p:nvPr/>
          </p:nvSpPr>
          <p:spPr>
            <a:xfrm rot="10800000">
              <a:off x="3592293" y="3205026"/>
              <a:ext cx="1260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9" name="Штриховая стрелка вправо 58"/>
            <p:cNvSpPr/>
            <p:nvPr/>
          </p:nvSpPr>
          <p:spPr>
            <a:xfrm rot="24630">
              <a:off x="3690734" y="2925628"/>
              <a:ext cx="1260000" cy="252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68" name="Скругленный прямоугольник 67"/>
          <p:cNvSpPr/>
          <p:nvPr/>
        </p:nvSpPr>
        <p:spPr>
          <a:xfrm>
            <a:off x="4786128" y="5594413"/>
            <a:ext cx="979568" cy="3240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effectLst/>
                <a:ea typeface="Calibri"/>
                <a:cs typeface="Times New Roman"/>
              </a:rPr>
              <a:t>«Лиса-12»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69" name="Рисунок 68" descr="https://bumper-stickers.ru/7459-thickbox_default/racija-policeysko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12" y="4809506"/>
            <a:ext cx="654685" cy="654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Группа 80"/>
          <p:cNvGrpSpPr/>
          <p:nvPr/>
        </p:nvGrpSpPr>
        <p:grpSpPr>
          <a:xfrm rot="2701492">
            <a:off x="4331192" y="4984833"/>
            <a:ext cx="653295" cy="567398"/>
            <a:chOff x="3592293" y="2925628"/>
            <a:chExt cx="1358441" cy="567398"/>
          </a:xfrm>
        </p:grpSpPr>
        <p:sp>
          <p:nvSpPr>
            <p:cNvPr id="82" name="Штриховая стрелка вправо 81"/>
            <p:cNvSpPr/>
            <p:nvPr/>
          </p:nvSpPr>
          <p:spPr>
            <a:xfrm rot="10800000">
              <a:off x="3592293" y="3205026"/>
              <a:ext cx="1260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3" name="Штриховая стрелка вправо 82"/>
            <p:cNvSpPr/>
            <p:nvPr/>
          </p:nvSpPr>
          <p:spPr>
            <a:xfrm rot="24630">
              <a:off x="3690734" y="2925628"/>
              <a:ext cx="1260000" cy="252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 rot="8266972">
            <a:off x="5599566" y="5077107"/>
            <a:ext cx="653295" cy="567398"/>
            <a:chOff x="3592293" y="2925628"/>
            <a:chExt cx="1358441" cy="567398"/>
          </a:xfrm>
        </p:grpSpPr>
        <p:sp>
          <p:nvSpPr>
            <p:cNvPr id="96" name="Штриховая стрелка вправо 95"/>
            <p:cNvSpPr/>
            <p:nvPr/>
          </p:nvSpPr>
          <p:spPr>
            <a:xfrm rot="10800000">
              <a:off x="3592293" y="3205026"/>
              <a:ext cx="1260000" cy="288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97" name="Штриховая стрелка вправо 96"/>
            <p:cNvSpPr/>
            <p:nvPr/>
          </p:nvSpPr>
          <p:spPr>
            <a:xfrm rot="24630">
              <a:off x="3690734" y="2925628"/>
              <a:ext cx="1260000" cy="252000"/>
            </a:xfrm>
            <a:prstGeom prst="stripedRightArrow">
              <a:avLst>
                <a:gd name="adj1" fmla="val 56668"/>
                <a:gd name="adj2" fmla="val 12122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72740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</a:t>
            </a:r>
            <a:r>
              <a:rPr lang="ru-RU" dirty="0"/>
              <a:t>радиосвязи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СУБТОН</a:t>
            </a:r>
            <a:endParaRPr lang="ru-RU" sz="2800" b="1" dirty="0"/>
          </a:p>
          <a:p>
            <a:r>
              <a:rPr lang="ru-RU" sz="2400" dirty="0" err="1"/>
              <a:t>Субтон</a:t>
            </a:r>
            <a:r>
              <a:rPr lang="ru-RU" sz="2400" dirty="0"/>
              <a:t> </a:t>
            </a:r>
            <a:r>
              <a:rPr lang="ru-RU" sz="2400" dirty="0" smtClean="0"/>
              <a:t>- специальный тон, который подмешивается </a:t>
            </a:r>
            <a:r>
              <a:rPr lang="ru-RU" sz="2400" dirty="0"/>
              <a:t>к </a:t>
            </a:r>
            <a:r>
              <a:rPr lang="ru-RU" sz="2400" dirty="0" smtClean="0"/>
              <a:t>сигналу, но не слышен человеку</a:t>
            </a:r>
            <a:endParaRPr lang="ru-RU" sz="2400" dirty="0"/>
          </a:p>
          <a:p>
            <a:r>
              <a:rPr lang="ru-RU" sz="2400" dirty="0" smtClean="0"/>
              <a:t>Предназначен </a:t>
            </a:r>
            <a:r>
              <a:rPr lang="ru-RU" sz="2400" dirty="0" smtClean="0"/>
              <a:t>для разделения по группам участников</a:t>
            </a:r>
            <a:r>
              <a:rPr lang="da-DK" sz="2400" dirty="0" smtClean="0"/>
              <a:t>,</a:t>
            </a:r>
            <a:r>
              <a:rPr lang="ru-RU" sz="2400" dirty="0" smtClean="0"/>
              <a:t> работающих на одной частоте </a:t>
            </a:r>
          </a:p>
          <a:p>
            <a:r>
              <a:rPr lang="ru-RU" sz="2400"/>
              <a:t>М</a:t>
            </a:r>
            <a:r>
              <a:rPr lang="ru-RU" sz="2400" smtClean="0"/>
              <a:t>ожет </a:t>
            </a:r>
            <a:r>
              <a:rPr lang="ru-RU" sz="2400" dirty="0"/>
              <a:t>использоваться для "защиты" от помех при работе в условиях большого количества помех</a:t>
            </a:r>
            <a:endParaRPr lang="en-US" sz="2400" dirty="0"/>
          </a:p>
          <a:p>
            <a:r>
              <a:rPr lang="ru-RU" sz="2400" dirty="0" smtClean="0"/>
              <a:t>Передачи </a:t>
            </a:r>
            <a:r>
              <a:rPr lang="ru-RU" sz="2400" dirty="0" smtClean="0"/>
              <a:t>с </a:t>
            </a:r>
            <a:r>
              <a:rPr lang="ru-RU" sz="2400" dirty="0" err="1" smtClean="0"/>
              <a:t>субтоном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слышны всем</a:t>
            </a:r>
            <a:r>
              <a:rPr lang="ru-RU" sz="2400" dirty="0" smtClean="0"/>
              <a:t>, у кого </a:t>
            </a:r>
            <a:r>
              <a:rPr lang="ru-RU" sz="2400" dirty="0" err="1" smtClean="0"/>
              <a:t>субтон</a:t>
            </a:r>
            <a:r>
              <a:rPr lang="ru-RU" sz="2400" dirty="0" smtClean="0"/>
              <a:t> не установлен на прием!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791497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</a:t>
            </a:r>
            <a:r>
              <a:rPr lang="ru-RU" dirty="0"/>
              <a:t>радиосвязи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335450" y="1295400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</a:t>
            </a:r>
            <a:r>
              <a:rPr lang="ru-RU" sz="2400" b="1" dirty="0" smtClean="0"/>
              <a:t>абота на одной частоте без </a:t>
            </a:r>
            <a:r>
              <a:rPr lang="ru-RU" sz="2400" b="1" dirty="0" err="1" smtClean="0"/>
              <a:t>субтонов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43662"/>
            <a:ext cx="6912768" cy="5049720"/>
          </a:xfrm>
        </p:spPr>
      </p:pic>
    </p:spTree>
    <p:extLst>
      <p:ext uri="{BB962C8B-B14F-4D97-AF65-F5344CB8AC3E}">
        <p14:creationId xmlns:p14="http://schemas.microsoft.com/office/powerpoint/2010/main" val="3527174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</a:t>
            </a:r>
            <a:r>
              <a:rPr lang="ru-RU" dirty="0"/>
              <a:t>радиосвязи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335450" y="1295400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</a:t>
            </a:r>
            <a:r>
              <a:rPr lang="ru-RU" sz="2400" b="1" dirty="0" smtClean="0"/>
              <a:t>абота на одной частоте без </a:t>
            </a:r>
            <a:r>
              <a:rPr lang="ru-RU" sz="2400" b="1" dirty="0" err="1" smtClean="0"/>
              <a:t>субтонов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784086"/>
            <a:ext cx="6840760" cy="4997120"/>
          </a:xfrm>
        </p:spPr>
      </p:pic>
    </p:spTree>
    <p:extLst>
      <p:ext uri="{BB962C8B-B14F-4D97-AF65-F5344CB8AC3E}">
        <p14:creationId xmlns:p14="http://schemas.microsoft.com/office/powerpoint/2010/main" val="1552323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РАДИОволны</a:t>
            </a:r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8609" y="1196752"/>
            <a:ext cx="8686800" cy="976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В радиосвязи передача или прием любой информации осуществляется посредством радиоволн</a:t>
            </a:r>
            <a:endParaRPr lang="da-DK" sz="2800" dirty="0" smtClean="0"/>
          </a:p>
          <a:p>
            <a:endParaRPr lang="da-DK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468" y="3084583"/>
            <a:ext cx="7601003" cy="37287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9931" y="2206509"/>
            <a:ext cx="870054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ru-RU" sz="2800" dirty="0">
                <a:solidFill>
                  <a:schemeClr val="tx2"/>
                </a:solidFill>
              </a:rPr>
              <a:t>Радиоволны</a:t>
            </a:r>
            <a:r>
              <a:rPr lang="ru-RU" sz="2400" dirty="0">
                <a:solidFill>
                  <a:schemeClr val="tx2"/>
                </a:solidFill>
              </a:rPr>
              <a:t> – это электромагнитные колебания, распространяющиеся в пространстве со скоростью света</a:t>
            </a:r>
          </a:p>
        </p:txBody>
      </p:sp>
    </p:spTree>
    <p:extLst>
      <p:ext uri="{BB962C8B-B14F-4D97-AF65-F5344CB8AC3E}">
        <p14:creationId xmlns:p14="http://schemas.microsoft.com/office/powerpoint/2010/main" val="249648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Служебные позывные</a:t>
            </a:r>
            <a:endParaRPr lang="da-DK" dirty="0"/>
          </a:p>
        </p:txBody>
      </p:sp>
      <p:sp>
        <p:nvSpPr>
          <p:cNvPr id="7" name="Скругленный прямоугольник 4"/>
          <p:cNvSpPr/>
          <p:nvPr/>
        </p:nvSpPr>
        <p:spPr>
          <a:xfrm>
            <a:off x="298202" y="1120588"/>
            <a:ext cx="7683743" cy="5197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a-DK" sz="3200" kern="1200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731796"/>
              </p:ext>
            </p:extLst>
          </p:nvPr>
        </p:nvGraphicFramePr>
        <p:xfrm>
          <a:off x="304800" y="1556792"/>
          <a:ext cx="8515672" cy="3657600"/>
        </p:xfrm>
        <a:graphic>
          <a:graphicData uri="http://schemas.openxmlformats.org/drawingml/2006/table">
            <a:tbl>
              <a:tblPr/>
              <a:tblGrid>
                <a:gridCol w="135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Позывной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Обозначение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/>
                        <a:t>Заря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штаб поиска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/>
                        <a:t>Лиса </a:t>
                      </a:r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пешая поисковая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/>
                        <a:t>Ветер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передвижной экипаж (автомобили, </a:t>
                      </a:r>
                      <a:r>
                        <a:rPr lang="ru-RU" dirty="0" err="1"/>
                        <a:t>квадроциклы</a:t>
                      </a:r>
                      <a:r>
                        <a:rPr lang="ru-RU" dirty="0"/>
                        <a:t>, снегоходы </a:t>
                      </a:r>
                      <a:r>
                        <a:rPr lang="ru-RU"/>
                        <a:t>и </a:t>
                      </a:r>
                      <a:r>
                        <a:rPr lang="ru-RU" smtClean="0"/>
                        <a:t>т.п.)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/>
                        <a:t>Борт </a:t>
                      </a:r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воздушное судно (применяется при наземных </a:t>
                      </a:r>
                      <a:r>
                        <a:rPr lang="ru-RU"/>
                        <a:t>переговорах</a:t>
                      </a:r>
                      <a:r>
                        <a:rPr lang="ru-RU" smtClean="0"/>
                        <a:t>).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/>
                        <a:t>Кинолог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кинологическая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Коптер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БПЛА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29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>
                          <a:solidFill>
                            <a:schemeClr val="tx1"/>
                          </a:solidFill>
                        </a:rPr>
                        <a:t>Пегас 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конная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/>
                        <a:t>Рокада 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голосовой ретранслятор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Табор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 обеспечения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81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355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87" dirty="0"/>
              <a:t>Ведение переговоров</a:t>
            </a:r>
            <a:endParaRPr lang="da-D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072420"/>
              </p:ext>
            </p:extLst>
          </p:nvPr>
        </p:nvGraphicFramePr>
        <p:xfrm>
          <a:off x="448816" y="1554163"/>
          <a:ext cx="8371656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5774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236" y="330083"/>
            <a:ext cx="8308731" cy="576303"/>
          </a:xfrm>
          <a:prstGeom prst="rect">
            <a:avLst/>
          </a:prstGeom>
        </p:spPr>
        <p:txBody>
          <a:bodyPr vert="horz" wrap="square" lIns="0" tIns="11082" rIns="0" bIns="0" rtlCol="0">
            <a:spAutoFit/>
          </a:bodyPr>
          <a:lstStyle/>
          <a:p>
            <a:pPr marL="11665">
              <a:spcBef>
                <a:spcPts val="87"/>
              </a:spcBef>
            </a:pPr>
            <a:r>
              <a:rPr lang="ru-RU" sz="3700" spc="-87" dirty="0" smtClean="0"/>
              <a:t>Ведение переговоров</a:t>
            </a:r>
            <a:endParaRPr sz="3700" dirty="0"/>
          </a:p>
        </p:txBody>
      </p:sp>
      <p:sp>
        <p:nvSpPr>
          <p:cNvPr id="3" name="object 3"/>
          <p:cNvSpPr txBox="1"/>
          <p:nvPr/>
        </p:nvSpPr>
        <p:spPr>
          <a:xfrm>
            <a:off x="252049" y="1412776"/>
            <a:ext cx="8639918" cy="6606935"/>
          </a:xfrm>
          <a:prstGeom prst="rect">
            <a:avLst/>
          </a:prstGeom>
        </p:spPr>
        <p:txBody>
          <a:bodyPr vert="horz" wrap="square" lIns="0" tIns="78738" rIns="0" bIns="0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rgbClr val="FF0000"/>
                </a:solidFill>
              </a:rPr>
              <a:t>Основная цель – не допускать бардак в эфире!!!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Говорите только тогда, когда это нужно: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вышли на задачу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>
                <a:solidFill>
                  <a:schemeClr val="tx2"/>
                </a:solidFill>
              </a:rPr>
              <a:t>отвечаете на чей-то вызов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работаете на отклик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нашли артефакт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уточняете задачу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возвращаетесь в штаб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экстренные ситуации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Остальное время слушаем!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70000"/>
              <a:tabLst>
                <a:tab pos="177800" algn="l"/>
              </a:tabLst>
            </a:pPr>
            <a:endParaRPr lang="ru-RU" sz="2400" b="1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tabLst>
                <a:tab pos="177800" algn="l"/>
              </a:tabLst>
            </a:pPr>
            <a:endParaRPr lang="ru-RU" sz="2400" b="1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tabLst>
                <a:tab pos="177800" algn="l"/>
              </a:tabLst>
            </a:pPr>
            <a:endParaRPr lang="ru-RU" i="1" spc="-14" dirty="0">
              <a:solidFill>
                <a:srgbClr val="282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">
              <a:spcBef>
                <a:spcPts val="510"/>
              </a:spcBef>
              <a:buClr>
                <a:srgbClr val="93A299"/>
              </a:buClr>
              <a:buSzPct val="83333"/>
              <a:tabLst>
                <a:tab pos="179640" algn="l"/>
              </a:tabLst>
            </a:pPr>
            <a:r>
              <a:rPr lang="ru-RU" i="1" spc="-5" dirty="0">
                <a:solidFill>
                  <a:srgbClr val="00B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spc="-5" dirty="0">
                <a:solidFill>
                  <a:srgbClr val="00B0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236" y="330083"/>
            <a:ext cx="8308731" cy="576303"/>
          </a:xfrm>
          <a:prstGeom prst="rect">
            <a:avLst/>
          </a:prstGeom>
        </p:spPr>
        <p:txBody>
          <a:bodyPr vert="horz" wrap="square" lIns="0" tIns="11082" rIns="0" bIns="0" rtlCol="0">
            <a:spAutoFit/>
          </a:bodyPr>
          <a:lstStyle/>
          <a:p>
            <a:pPr marL="11665">
              <a:spcBef>
                <a:spcPts val="87"/>
              </a:spcBef>
            </a:pPr>
            <a:r>
              <a:rPr sz="3700" spc="-87" dirty="0" err="1"/>
              <a:t>Вызов</a:t>
            </a:r>
            <a:r>
              <a:rPr sz="3700" spc="-230" dirty="0"/>
              <a:t> </a:t>
            </a:r>
            <a:r>
              <a:rPr lang="ru-RU" sz="3700" spc="-230" dirty="0" smtClean="0"/>
              <a:t>и ответ</a:t>
            </a:r>
            <a:endParaRPr sz="3700" dirty="0"/>
          </a:p>
        </p:txBody>
      </p:sp>
      <p:sp>
        <p:nvSpPr>
          <p:cNvPr id="3" name="object 3"/>
          <p:cNvSpPr txBox="1"/>
          <p:nvPr/>
        </p:nvSpPr>
        <p:spPr>
          <a:xfrm>
            <a:off x="246419" y="980728"/>
            <a:ext cx="8639918" cy="6664899"/>
          </a:xfrm>
          <a:prstGeom prst="rect">
            <a:avLst/>
          </a:prstGeom>
        </p:spPr>
        <p:txBody>
          <a:bodyPr vert="horz" wrap="square" lIns="0" tIns="78738" rIns="0" bIns="0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>
                <a:solidFill>
                  <a:schemeClr val="tx2"/>
                </a:solidFill>
              </a:rPr>
              <a:t>ВЫЗОВ</a:t>
            </a:r>
          </a:p>
          <a:p>
            <a:pPr marL="465137" lvl="1">
              <a:buClr>
                <a:srgbClr val="93A299"/>
              </a:buClr>
              <a:buSzPct val="83333"/>
              <a:tabLst>
                <a:tab pos="177800" algn="l"/>
              </a:tabLst>
            </a:pPr>
            <a:r>
              <a:rPr spc="-5" dirty="0" err="1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Позывной</a:t>
            </a:r>
            <a:r>
              <a:rPr spc="-18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3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ВЫЗЫВАЕМОГО</a:t>
            </a:r>
            <a:r>
              <a:rPr spc="-23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137" lvl="2">
              <a:buClr>
                <a:srgbClr val="93A299"/>
              </a:buClr>
              <a:buSzPct val="83333"/>
              <a:tabLst>
                <a:tab pos="177800" algn="l"/>
              </a:tabLst>
            </a:pPr>
            <a:r>
              <a:rPr lang="ru-RU" b="1" spc="-5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b="1" spc="-5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</a:t>
            </a:r>
            <a:r>
              <a:rPr spc="-5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позывной</a:t>
            </a:r>
          </a:p>
          <a:p>
            <a:pPr>
              <a:spcBef>
                <a:spcPts val="9"/>
              </a:spcBef>
            </a:pPr>
            <a:endParaRPr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865" lvl="1">
              <a:buClr>
                <a:srgbClr val="93A299"/>
              </a:buClr>
              <a:buSzPct val="84375"/>
              <a:tabLst>
                <a:tab pos="179640" algn="l"/>
              </a:tabLst>
            </a:pPr>
            <a:r>
              <a:rPr spc="-5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spc="-9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лучшего </a:t>
            </a:r>
            <a:r>
              <a:rPr spc="-5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запоминания – </a:t>
            </a:r>
            <a:r>
              <a:rPr spc="-14" dirty="0" err="1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</a:t>
            </a:r>
            <a:r>
              <a:rPr spc="170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</a:t>
            </a:r>
            <a:r>
              <a:rPr lang="ru-RU" spc="170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spc="130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ОТВЕТЬ</a:t>
            </a:r>
            <a:r>
              <a:rPr spc="-5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865" lvl="1">
              <a:spcBef>
                <a:spcPts val="510"/>
              </a:spcBef>
              <a:buClr>
                <a:srgbClr val="93A299"/>
              </a:buClr>
              <a:buSzPct val="83333"/>
              <a:tabLst>
                <a:tab pos="179640" algn="l"/>
              </a:tabLst>
            </a:pPr>
            <a:r>
              <a:rPr lang="ru-RU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i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ЗАРЯ </a:t>
            </a:r>
            <a:r>
              <a:rPr lang="ru-RU" i="1" spc="-14" dirty="0" smtClean="0">
                <a:latin typeface="Arial" panose="020B0604020202020204" pitchFamily="34" charset="0"/>
                <a:cs typeface="Arial" panose="020B0604020202020204" pitchFamily="34" charset="0"/>
              </a:rPr>
              <a:t>ЛИСЕ-1</a:t>
            </a:r>
            <a:r>
              <a:rPr lang="ru-RU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ru-RU" i="1" spc="-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spc="-9" dirty="0">
                <a:latin typeface="Arial" panose="020B0604020202020204" pitchFamily="34" charset="0"/>
                <a:cs typeface="Arial" panose="020B0604020202020204" pitchFamily="34" charset="0"/>
              </a:rPr>
              <a:t>- ЗАРЯ </a:t>
            </a:r>
            <a:r>
              <a:rPr lang="ru-RU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ответь)</a:t>
            </a:r>
            <a:r>
              <a:rPr lang="ru-RU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spc="-14" dirty="0">
                <a:latin typeface="Arial" panose="020B0604020202020204" pitchFamily="34" charset="0"/>
                <a:cs typeface="Arial" panose="020B0604020202020204" pitchFamily="34" charset="0"/>
              </a:rPr>
              <a:t>ЛИСЕ-1</a:t>
            </a:r>
            <a:r>
              <a:rPr lang="ru-RU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i="1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b="1" dirty="0" smtClean="0">
                <a:solidFill>
                  <a:schemeClr val="tx2"/>
                </a:solidFill>
              </a:rPr>
              <a:t>ОТВЕТ</a:t>
            </a:r>
            <a:endParaRPr lang="ru-RU" sz="2400" b="1" dirty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</a:pP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ЛИСА-1</a:t>
            </a:r>
            <a:r>
              <a:rPr lang="en-US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 </a:t>
            </a:r>
            <a:r>
              <a:rPr lang="ru-RU" i="1" spc="-14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</a:t>
            </a:r>
            <a:r>
              <a:rPr lang="en-US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i="1" spc="-14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приеме</a:t>
            </a: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</a:p>
          <a:p>
            <a:pPr lvl="1">
              <a:lnSpc>
                <a:spcPct val="120000"/>
              </a:lnSpc>
            </a:pP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i="1" spc="-14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 на </a:t>
            </a: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приеме </a:t>
            </a:r>
            <a:r>
              <a:rPr lang="en-US" i="1" spc="-14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spc="-14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связи)!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dirty="0" smtClean="0">
                <a:solidFill>
                  <a:schemeClr val="tx2"/>
                </a:solidFill>
              </a:rPr>
              <a:t>После </a:t>
            </a:r>
            <a:r>
              <a:rPr lang="ru-RU" sz="2400" dirty="0">
                <a:solidFill>
                  <a:schemeClr val="tx2"/>
                </a:solidFill>
              </a:rPr>
              <a:t>установления устойчивой связи </a:t>
            </a:r>
            <a:r>
              <a:rPr lang="ru-RU" sz="2400" dirty="0" smtClean="0">
                <a:solidFill>
                  <a:schemeClr val="tx2"/>
                </a:solidFill>
              </a:rPr>
              <a:t>позывные</a:t>
            </a:r>
            <a:r>
              <a:rPr lang="ru-RU" sz="2400" dirty="0">
                <a:solidFill>
                  <a:schemeClr val="tx2"/>
                </a:solidFill>
              </a:rPr>
              <a:t>, </a:t>
            </a:r>
            <a:r>
              <a:rPr lang="ru-RU" sz="2400" dirty="0" smtClean="0">
                <a:solidFill>
                  <a:schemeClr val="tx2"/>
                </a:solidFill>
              </a:rPr>
              <a:t/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как </a:t>
            </a:r>
            <a:r>
              <a:rPr lang="ru-RU" sz="2400" dirty="0">
                <a:solidFill>
                  <a:schemeClr val="tx2"/>
                </a:solidFill>
              </a:rPr>
              <a:t>правило, не </a:t>
            </a:r>
            <a:r>
              <a:rPr lang="ru-RU" sz="2400" dirty="0" smtClean="0">
                <a:solidFill>
                  <a:schemeClr val="tx2"/>
                </a:solidFill>
              </a:rPr>
              <a:t>называются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dirty="0" smtClean="0">
                <a:solidFill>
                  <a:schemeClr val="tx2"/>
                </a:solidFill>
              </a:rPr>
              <a:t>Если связь неразборчивая, то требуйте повторения</a:t>
            </a:r>
          </a:p>
          <a:p>
            <a:pPr lvl="1">
              <a:lnSpc>
                <a:spcPct val="120000"/>
              </a:lnSpc>
            </a:pPr>
            <a:r>
              <a:rPr lang="ru-RU" i="1" spc="-14" dirty="0" smtClean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ЗАРЯ, не проходите, повторите!</a:t>
            </a:r>
            <a:endParaRPr lang="ru-RU" i="1" spc="-14" dirty="0">
              <a:solidFill>
                <a:srgbClr val="282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dirty="0">
                <a:solidFill>
                  <a:schemeClr val="tx2"/>
                </a:solidFill>
              </a:rPr>
              <a:t>Если оператор занят, то дайте команду «</a:t>
            </a:r>
            <a:r>
              <a:rPr lang="ru-RU" b="1" spc="130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ОЖИДАЙТЕ</a:t>
            </a:r>
            <a:r>
              <a:rPr lang="ru-RU" sz="2400" dirty="0">
                <a:solidFill>
                  <a:schemeClr val="tx2"/>
                </a:solidFill>
              </a:rPr>
              <a:t>»</a:t>
            </a:r>
          </a:p>
          <a:p>
            <a:pPr lvl="1">
              <a:lnSpc>
                <a:spcPct val="120000"/>
              </a:lnSpc>
            </a:pPr>
            <a:r>
              <a:rPr lang="ru-RU" i="1" spc="-14" dirty="0">
                <a:solidFill>
                  <a:srgbClr val="282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Лиса-1, ожидайте!</a:t>
            </a:r>
          </a:p>
          <a:p>
            <a:pPr>
              <a:lnSpc>
                <a:spcPct val="120000"/>
              </a:lnSpc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">
              <a:spcBef>
                <a:spcPts val="510"/>
              </a:spcBef>
              <a:buClr>
                <a:srgbClr val="93A299"/>
              </a:buClr>
              <a:buSzPct val="83333"/>
              <a:tabLst>
                <a:tab pos="179640" algn="l"/>
              </a:tabLst>
            </a:pPr>
            <a:r>
              <a:rPr lang="ru-RU" i="1" spc="-5" dirty="0">
                <a:solidFill>
                  <a:srgbClr val="00B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spc="-5" dirty="0">
                <a:solidFill>
                  <a:srgbClr val="00B0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02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225" y="330083"/>
            <a:ext cx="8308731" cy="576303"/>
          </a:xfrm>
          <a:prstGeom prst="rect">
            <a:avLst/>
          </a:prstGeom>
        </p:spPr>
        <p:txBody>
          <a:bodyPr vert="horz" wrap="square" lIns="0" tIns="11082" rIns="0" bIns="0" rtlCol="0">
            <a:spAutoFit/>
          </a:bodyPr>
          <a:lstStyle/>
          <a:p>
            <a:pPr marL="11665">
              <a:spcBef>
                <a:spcPts val="87"/>
              </a:spcBef>
            </a:pPr>
            <a:r>
              <a:rPr sz="3700" spc="-105" dirty="0"/>
              <a:t>Передача</a:t>
            </a:r>
            <a:r>
              <a:rPr sz="3700" spc="-230" dirty="0"/>
              <a:t> </a:t>
            </a:r>
            <a:r>
              <a:rPr sz="3700" spc="-96" dirty="0"/>
              <a:t>координат</a:t>
            </a:r>
            <a:endParaRPr sz="3700" dirty="0"/>
          </a:p>
        </p:txBody>
      </p:sp>
      <p:sp>
        <p:nvSpPr>
          <p:cNvPr id="3" name="object 3"/>
          <p:cNvSpPr txBox="1"/>
          <p:nvPr/>
        </p:nvSpPr>
        <p:spPr>
          <a:xfrm>
            <a:off x="539552" y="1844824"/>
            <a:ext cx="8928992" cy="969267"/>
          </a:xfrm>
          <a:prstGeom prst="rect">
            <a:avLst/>
          </a:prstGeom>
        </p:spPr>
        <p:txBody>
          <a:bodyPr vert="horz" wrap="square" lIns="0" tIns="45493" rIns="0" bIns="0" rtlCol="0">
            <a:spAutoFit/>
          </a:bodyPr>
          <a:lstStyle/>
          <a:p>
            <a:pPr marL="342900" marR="467764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dirty="0">
                <a:solidFill>
                  <a:schemeClr val="tx2"/>
                </a:solidFill>
              </a:rPr>
              <a:t>Передаем отдельно каждый символ</a:t>
            </a:r>
          </a:p>
          <a:p>
            <a:pPr marR="467764"/>
            <a:r>
              <a:rPr lang="ru-RU" i="1" kern="0" dirty="0" smtClean="0">
                <a:latin typeface="Arial"/>
                <a:cs typeface="Arial"/>
              </a:rPr>
              <a:t>Эн, пять </a:t>
            </a:r>
            <a:r>
              <a:rPr lang="ru-RU" i="1" kern="0" dirty="0" err="1" smtClean="0">
                <a:latin typeface="Arial"/>
                <a:cs typeface="Arial"/>
              </a:rPr>
              <a:t>пять</a:t>
            </a:r>
            <a:r>
              <a:rPr lang="ru-RU" i="1" kern="0" dirty="0" smtClean="0">
                <a:latin typeface="Arial"/>
                <a:cs typeface="Arial"/>
              </a:rPr>
              <a:t> градусов, четыре ноль восемь пять девять долей градусов</a:t>
            </a:r>
          </a:p>
          <a:p>
            <a:pPr marR="467764"/>
            <a:r>
              <a:rPr lang="ru-RU" i="1" kern="0" dirty="0" smtClean="0">
                <a:latin typeface="Arial"/>
                <a:cs typeface="Arial"/>
              </a:rPr>
              <a:t>Е, ноль восемь шесть </a:t>
            </a:r>
            <a:r>
              <a:rPr lang="ru-RU" i="1" kern="0" dirty="0">
                <a:latin typeface="Arial"/>
                <a:cs typeface="Arial"/>
              </a:rPr>
              <a:t>градусов</a:t>
            </a:r>
            <a:r>
              <a:rPr lang="ru-RU" i="1" kern="0" dirty="0" smtClean="0">
                <a:latin typeface="Arial"/>
                <a:cs typeface="Arial"/>
              </a:rPr>
              <a:t>, ноль пять один ноль девять </a:t>
            </a:r>
            <a:r>
              <a:rPr lang="ru-RU" i="1" kern="0" dirty="0">
                <a:latin typeface="Arial"/>
                <a:cs typeface="Arial"/>
              </a:rPr>
              <a:t>долей градусов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052736"/>
            <a:ext cx="20882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65" marR="242048">
              <a:lnSpc>
                <a:spcPct val="125000"/>
              </a:lnSpc>
              <a:buClr>
                <a:srgbClr val="93A299"/>
              </a:buClr>
              <a:buSzPct val="84090"/>
              <a:tabLst>
                <a:tab pos="179640" algn="l"/>
              </a:tabLst>
            </a:pPr>
            <a:r>
              <a:rPr lang="en-US" kern="0" dirty="0">
                <a:solidFill>
                  <a:srgbClr val="282833"/>
                </a:solidFill>
                <a:latin typeface="Arial"/>
                <a:cs typeface="Arial"/>
              </a:rPr>
              <a:t>N 55.40859</a:t>
            </a:r>
            <a:r>
              <a:rPr lang="en-US" sz="2000" b="1" kern="0" baseline="40000" dirty="0">
                <a:solidFill>
                  <a:srgbClr val="282833"/>
                </a:solidFill>
                <a:latin typeface="Arial"/>
                <a:cs typeface="Arial"/>
              </a:rPr>
              <a:t>o </a:t>
            </a:r>
            <a:r>
              <a:rPr lang="en-US" sz="2000" b="1" kern="0" baseline="40000" dirty="0" smtClean="0">
                <a:solidFill>
                  <a:srgbClr val="282833"/>
                </a:solidFill>
                <a:latin typeface="Arial"/>
                <a:cs typeface="Arial"/>
              </a:rPr>
              <a:t/>
            </a:r>
            <a:br>
              <a:rPr lang="en-US" sz="2000" b="1" kern="0" baseline="40000" dirty="0" smtClean="0">
                <a:solidFill>
                  <a:srgbClr val="282833"/>
                </a:solidFill>
                <a:latin typeface="Arial"/>
                <a:cs typeface="Arial"/>
              </a:rPr>
            </a:b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Е </a:t>
            </a:r>
            <a:r>
              <a:rPr lang="ru-RU" kern="0" dirty="0">
                <a:solidFill>
                  <a:srgbClr val="282833"/>
                </a:solidFill>
                <a:latin typeface="Arial"/>
                <a:cs typeface="Arial"/>
              </a:rPr>
              <a:t>086.05109</a:t>
            </a:r>
            <a:r>
              <a:rPr lang="en-US" sz="2000" b="1" kern="0" baseline="40000" dirty="0">
                <a:solidFill>
                  <a:srgbClr val="282833"/>
                </a:solidFill>
                <a:latin typeface="Arial"/>
                <a:cs typeface="Arial"/>
              </a:rPr>
              <a:t>o</a:t>
            </a:r>
            <a:endParaRPr lang="ru-RU" sz="2000" b="1" kern="0" baseline="40000" dirty="0">
              <a:solidFill>
                <a:srgbClr val="282833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074708"/>
            <a:ext cx="2088232" cy="75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65" marR="242048">
              <a:lnSpc>
                <a:spcPct val="125000"/>
              </a:lnSpc>
              <a:buClr>
                <a:srgbClr val="93A299"/>
              </a:buClr>
              <a:buSzPct val="84090"/>
              <a:tabLst>
                <a:tab pos="179640" algn="l"/>
              </a:tabLst>
            </a:pPr>
            <a:r>
              <a:rPr lang="en-US" kern="0" dirty="0" err="1" smtClean="0">
                <a:solidFill>
                  <a:srgbClr val="282833"/>
                </a:solidFill>
                <a:latin typeface="Arial"/>
                <a:cs typeface="Arial"/>
              </a:rPr>
              <a:t>Nortn</a:t>
            </a:r>
            <a:r>
              <a:rPr lang="en-US" kern="0" dirty="0" smtClean="0">
                <a:solidFill>
                  <a:srgbClr val="282833"/>
                </a:solidFill>
                <a:latin typeface="Arial"/>
                <a:cs typeface="Arial"/>
              </a:rPr>
              <a:t> </a:t>
            </a:r>
            <a:r>
              <a:rPr lang="en-US" kern="0" dirty="0">
                <a:solidFill>
                  <a:srgbClr val="282833"/>
                </a:solidFill>
                <a:latin typeface="Arial"/>
                <a:cs typeface="Arial"/>
              </a:rPr>
              <a:t>–</a:t>
            </a:r>
            <a:r>
              <a:rPr lang="en-US" kern="0" dirty="0" smtClean="0">
                <a:solidFill>
                  <a:srgbClr val="282833"/>
                </a:solidFill>
                <a:latin typeface="Arial"/>
                <a:cs typeface="Arial"/>
              </a:rPr>
              <a:t> </a:t>
            </a:r>
            <a:r>
              <a:rPr lang="ru-RU" kern="0" dirty="0">
                <a:solidFill>
                  <a:srgbClr val="282833"/>
                </a:solidFill>
                <a:latin typeface="Arial"/>
                <a:cs typeface="Arial"/>
              </a:rPr>
              <a:t>Север</a:t>
            </a:r>
            <a:r>
              <a:rPr lang="en-US" sz="2000" b="1" kern="0" baseline="40000" dirty="0" smtClean="0">
                <a:solidFill>
                  <a:srgbClr val="282833"/>
                </a:solidFill>
                <a:latin typeface="Arial"/>
                <a:cs typeface="Arial"/>
              </a:rPr>
              <a:t/>
            </a:r>
            <a:br>
              <a:rPr lang="en-US" sz="2000" b="1" kern="0" baseline="40000" dirty="0" smtClean="0">
                <a:solidFill>
                  <a:srgbClr val="282833"/>
                </a:solidFill>
                <a:latin typeface="Arial"/>
                <a:cs typeface="Arial"/>
              </a:rPr>
            </a:b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Е</a:t>
            </a:r>
            <a:r>
              <a:rPr lang="en-US" kern="0" dirty="0" err="1">
                <a:solidFill>
                  <a:srgbClr val="282833"/>
                </a:solidFill>
                <a:latin typeface="Arial"/>
                <a:cs typeface="Arial"/>
              </a:rPr>
              <a:t>ast</a:t>
            </a:r>
            <a:r>
              <a:rPr lang="en-US" kern="0" dirty="0">
                <a:solidFill>
                  <a:srgbClr val="282833"/>
                </a:solidFill>
                <a:latin typeface="Arial"/>
                <a:cs typeface="Arial"/>
              </a:rPr>
              <a:t> </a:t>
            </a: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  </a:t>
            </a:r>
            <a:r>
              <a:rPr lang="en-US" kern="0" dirty="0" smtClean="0">
                <a:solidFill>
                  <a:srgbClr val="282833"/>
                </a:solidFill>
                <a:latin typeface="Arial"/>
                <a:cs typeface="Arial"/>
              </a:rPr>
              <a:t>– </a:t>
            </a: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Восток</a:t>
            </a:r>
            <a:endParaRPr lang="ru-RU" sz="2000" b="1" kern="0" baseline="40000" dirty="0">
              <a:solidFill>
                <a:srgbClr val="282833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052736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65" marR="242048">
              <a:lnSpc>
                <a:spcPct val="125000"/>
              </a:lnSpc>
              <a:buClr>
                <a:srgbClr val="93A299"/>
              </a:buClr>
              <a:buSzPct val="84090"/>
              <a:tabLst>
                <a:tab pos="179640" algn="l"/>
              </a:tabLst>
            </a:pPr>
            <a:r>
              <a:rPr lang="en-US" kern="0" dirty="0" smtClean="0">
                <a:solidFill>
                  <a:srgbClr val="282833"/>
                </a:solidFill>
                <a:latin typeface="Arial"/>
                <a:cs typeface="Arial"/>
              </a:rPr>
              <a:t>N – </a:t>
            </a: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Северная широта</a:t>
            </a:r>
            <a:r>
              <a:rPr lang="en-US" sz="2000" b="1" kern="0" baseline="40000" dirty="0" smtClean="0">
                <a:solidFill>
                  <a:srgbClr val="282833"/>
                </a:solidFill>
                <a:latin typeface="Arial"/>
                <a:cs typeface="Arial"/>
              </a:rPr>
              <a:t/>
            </a:r>
            <a:br>
              <a:rPr lang="en-US" sz="2000" b="1" kern="0" baseline="40000" dirty="0" smtClean="0">
                <a:solidFill>
                  <a:srgbClr val="282833"/>
                </a:solidFill>
                <a:latin typeface="Arial"/>
                <a:cs typeface="Arial"/>
              </a:rPr>
            </a:b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Е </a:t>
            </a:r>
            <a:r>
              <a:rPr lang="en-US" kern="0" dirty="0" smtClean="0">
                <a:solidFill>
                  <a:srgbClr val="282833"/>
                </a:solidFill>
                <a:latin typeface="Arial"/>
                <a:cs typeface="Arial"/>
              </a:rPr>
              <a:t>– </a:t>
            </a:r>
            <a:r>
              <a:rPr lang="ru-RU" kern="0" dirty="0" smtClean="0">
                <a:solidFill>
                  <a:srgbClr val="282833"/>
                </a:solidFill>
                <a:latin typeface="Arial"/>
                <a:cs typeface="Arial"/>
              </a:rPr>
              <a:t>Восточная долгота</a:t>
            </a:r>
            <a:endParaRPr lang="ru-RU" sz="2000" b="1" kern="0" baseline="40000" dirty="0">
              <a:solidFill>
                <a:srgbClr val="282833"/>
              </a:solidFill>
              <a:latin typeface="Arial"/>
              <a:cs typeface="Arial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107504" y="4266084"/>
            <a:ext cx="7704741" cy="1153933"/>
          </a:xfrm>
          <a:prstGeom prst="rect">
            <a:avLst/>
          </a:prstGeom>
        </p:spPr>
        <p:txBody>
          <a:bodyPr vert="horz" wrap="square" lIns="0" tIns="45493" rIns="0" bIns="0" rtlCol="0">
            <a:spAutoFit/>
          </a:bodyPr>
          <a:lstStyle/>
          <a:p>
            <a:pPr marL="800100" marR="467764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sz="2400" dirty="0" err="1">
                <a:solidFill>
                  <a:schemeClr val="tx2"/>
                </a:solidFill>
              </a:rPr>
              <a:t>После</a:t>
            </a:r>
            <a:r>
              <a:rPr sz="2400" dirty="0">
                <a:solidFill>
                  <a:schemeClr val="tx2"/>
                </a:solidFill>
              </a:rPr>
              <a:t> </a:t>
            </a:r>
            <a:r>
              <a:rPr sz="2400" dirty="0" err="1">
                <a:solidFill>
                  <a:schemeClr val="tx2"/>
                </a:solidFill>
              </a:rPr>
              <a:t>передачи</a:t>
            </a:r>
            <a:r>
              <a:rPr sz="2400" dirty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координат </a:t>
            </a:r>
            <a:r>
              <a:rPr sz="2400" dirty="0" err="1">
                <a:solidFill>
                  <a:schemeClr val="tx2"/>
                </a:solidFill>
              </a:rPr>
              <a:t>принимающий</a:t>
            </a:r>
            <a:r>
              <a:rPr sz="2400" dirty="0">
                <a:solidFill>
                  <a:schemeClr val="tx2"/>
                </a:solidFill>
              </a:rPr>
              <a:t> </a:t>
            </a:r>
            <a:r>
              <a:rPr sz="2400" dirty="0" err="1">
                <a:solidFill>
                  <a:schemeClr val="tx2"/>
                </a:solidFill>
              </a:rPr>
              <a:t>должен</a:t>
            </a:r>
            <a:r>
              <a:rPr sz="2400" dirty="0">
                <a:solidFill>
                  <a:schemeClr val="tx2"/>
                </a:solidFill>
              </a:rPr>
              <a:t> </a:t>
            </a:r>
            <a:r>
              <a:rPr sz="2400" dirty="0" err="1">
                <a:solidFill>
                  <a:schemeClr val="tx2"/>
                </a:solidFill>
              </a:rPr>
              <a:t>повторить</a:t>
            </a:r>
            <a:r>
              <a:rPr sz="2400" dirty="0">
                <a:solidFill>
                  <a:schemeClr val="tx2"/>
                </a:solidFill>
              </a:rPr>
              <a:t> принятые данные,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sz="2400" dirty="0" smtClean="0">
                <a:solidFill>
                  <a:schemeClr val="tx2"/>
                </a:solidFill>
              </a:rPr>
              <a:t>а </a:t>
            </a:r>
            <a:r>
              <a:rPr sz="2400" dirty="0">
                <a:solidFill>
                  <a:schemeClr val="tx2"/>
                </a:solidFill>
              </a:rPr>
              <a:t>передающий – </a:t>
            </a:r>
            <a:r>
              <a:rPr sz="2400" dirty="0" err="1">
                <a:solidFill>
                  <a:schemeClr val="tx2"/>
                </a:solidFill>
              </a:rPr>
              <a:t>проверить</a:t>
            </a:r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899592" y="2786545"/>
            <a:ext cx="8568952" cy="1430932"/>
          </a:xfrm>
          <a:prstGeom prst="rect">
            <a:avLst/>
          </a:prstGeom>
        </p:spPr>
        <p:txBody>
          <a:bodyPr vert="horz" wrap="square" lIns="0" tIns="45493" rIns="0" bIns="0" rtlCol="0">
            <a:spAutoFit/>
          </a:bodyPr>
          <a:lstStyle/>
          <a:p>
            <a:pPr marR="467764"/>
            <a:r>
              <a:rPr lang="ru-RU" kern="0" dirty="0" smtClean="0">
                <a:latin typeface="Arial"/>
                <a:cs typeface="Arial"/>
              </a:rPr>
              <a:t>Допускается</a:t>
            </a:r>
            <a:r>
              <a:rPr lang="ru-RU" i="1" kern="0" dirty="0" smtClean="0">
                <a:latin typeface="Arial"/>
                <a:cs typeface="Arial"/>
              </a:rPr>
              <a:t> </a:t>
            </a:r>
          </a:p>
          <a:p>
            <a:pPr marR="467764"/>
            <a:r>
              <a:rPr lang="ru-RU" i="1" kern="0" dirty="0" smtClean="0">
                <a:latin typeface="Arial"/>
                <a:cs typeface="Arial"/>
              </a:rPr>
              <a:t>Север, пятьдесят пять градусов, сорок ровно, восемьдесят пять, девять долей градусов</a:t>
            </a:r>
          </a:p>
          <a:p>
            <a:pPr marR="467764"/>
            <a:r>
              <a:rPr lang="ru-RU" i="1" kern="0" dirty="0" smtClean="0">
                <a:latin typeface="Arial"/>
                <a:cs typeface="Arial"/>
              </a:rPr>
              <a:t>Восток, ноль восемьдесят шесть </a:t>
            </a:r>
            <a:r>
              <a:rPr lang="ru-RU" i="1" kern="0" dirty="0">
                <a:latin typeface="Arial"/>
                <a:cs typeface="Arial"/>
              </a:rPr>
              <a:t>градусов</a:t>
            </a:r>
            <a:r>
              <a:rPr lang="ru-RU" i="1" kern="0" dirty="0" smtClean="0">
                <a:latin typeface="Arial"/>
                <a:cs typeface="Arial"/>
              </a:rPr>
              <a:t>, ноль пятьдесят один ноль девять </a:t>
            </a:r>
            <a:r>
              <a:rPr lang="ru-RU" i="1" kern="0" dirty="0">
                <a:latin typeface="Arial"/>
                <a:cs typeface="Arial"/>
              </a:rPr>
              <a:t>долей градусов</a:t>
            </a:r>
          </a:p>
        </p:txBody>
      </p:sp>
      <p:sp>
        <p:nvSpPr>
          <p:cNvPr id="9" name="object 3"/>
          <p:cNvSpPr txBox="1"/>
          <p:nvPr/>
        </p:nvSpPr>
        <p:spPr>
          <a:xfrm>
            <a:off x="107504" y="5517232"/>
            <a:ext cx="8928992" cy="784601"/>
          </a:xfrm>
          <a:prstGeom prst="rect">
            <a:avLst/>
          </a:prstGeom>
        </p:spPr>
        <p:txBody>
          <a:bodyPr vert="horz" wrap="square" lIns="0" tIns="45493" rIns="0" bIns="0" rtlCol="0">
            <a:spAutoFit/>
          </a:bodyPr>
          <a:lstStyle/>
          <a:p>
            <a:pPr marL="800100" marR="467764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tabLst>
                <a:tab pos="177800" algn="l"/>
              </a:tabLst>
            </a:pPr>
            <a:r>
              <a:rPr lang="ru-RU" sz="2400" dirty="0">
                <a:solidFill>
                  <a:schemeClr val="tx2"/>
                </a:solidFill>
              </a:rPr>
              <a:t>Любые числовые значения, координаты,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требуют </a:t>
            </a:r>
            <a:r>
              <a:rPr lang="ru-RU" sz="2400" dirty="0">
                <a:solidFill>
                  <a:schemeClr val="tx2"/>
                </a:solidFill>
              </a:rPr>
              <a:t>подтверждения </a:t>
            </a:r>
            <a:r>
              <a:rPr lang="ru-RU" sz="2400" dirty="0" smtClean="0">
                <a:solidFill>
                  <a:schemeClr val="tx2"/>
                </a:solidFill>
              </a:rPr>
              <a:t>приёма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52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Минимальные необходимые знания:</a:t>
            </a:r>
          </a:p>
          <a:p>
            <a:r>
              <a:rPr lang="ru-RU" sz="2400" dirty="0"/>
              <a:t>Знать, как вести переговоры</a:t>
            </a:r>
          </a:p>
          <a:p>
            <a:r>
              <a:rPr lang="ru-RU" sz="2400" dirty="0" smtClean="0"/>
              <a:t>Умение </a:t>
            </a:r>
            <a:r>
              <a:rPr lang="ru-RU" sz="2400" dirty="0"/>
              <a:t>включать/выключать </a:t>
            </a:r>
            <a:r>
              <a:rPr lang="ru-RU" sz="2400" dirty="0" smtClean="0"/>
              <a:t>радиостанцию</a:t>
            </a:r>
            <a:endParaRPr lang="ru-RU" sz="2400" dirty="0"/>
          </a:p>
          <a:p>
            <a:r>
              <a:rPr lang="ru-RU" sz="2400" dirty="0" smtClean="0"/>
              <a:t>Смена </a:t>
            </a:r>
            <a:r>
              <a:rPr lang="ru-RU" sz="2400" dirty="0"/>
              <a:t>частоты на </a:t>
            </a:r>
            <a:r>
              <a:rPr lang="ru-RU" sz="2400" dirty="0" smtClean="0"/>
              <a:t>необходимую</a:t>
            </a:r>
          </a:p>
          <a:p>
            <a:r>
              <a:rPr lang="ru-RU" sz="2400" dirty="0"/>
              <a:t>Знать, как заблокировать/разблокировать рацию</a:t>
            </a:r>
          </a:p>
          <a:p>
            <a:r>
              <a:rPr lang="ru-RU" sz="2400" dirty="0"/>
              <a:t>Установка максимальной/минимальной мощности рации</a:t>
            </a:r>
          </a:p>
          <a:p>
            <a:r>
              <a:rPr lang="ru-RU" sz="2400" dirty="0" smtClean="0"/>
              <a:t>Перевод из канального режима на прямой ввод частоты и обратно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27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4459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6000" dirty="0" smtClean="0"/>
              <a:t>Вас слышат </a:t>
            </a:r>
            <a:r>
              <a:rPr lang="ru-RU" sz="6000" dirty="0"/>
              <a:t>все, кто находится рядом и в отдалении на </a:t>
            </a:r>
            <a:r>
              <a:rPr lang="ru-RU" sz="6000" dirty="0" smtClean="0"/>
              <a:t>текущей частоте. </a:t>
            </a:r>
          </a:p>
          <a:p>
            <a:pPr marL="0" indent="0">
              <a:buNone/>
            </a:pPr>
            <a:r>
              <a:rPr lang="ru-RU" sz="6000" dirty="0" smtClean="0"/>
              <a:t>Соблюдайте правила</a:t>
            </a:r>
            <a:r>
              <a:rPr lang="ru-RU" sz="6000" dirty="0"/>
              <a:t>:</a:t>
            </a:r>
          </a:p>
          <a:p>
            <a:r>
              <a:rPr lang="ru-RU" sz="5000" dirty="0"/>
              <a:t>р</a:t>
            </a:r>
            <a:r>
              <a:rPr lang="ru-RU" sz="5000" dirty="0" smtClean="0"/>
              <a:t>адиопереговоры </a:t>
            </a:r>
            <a:r>
              <a:rPr lang="ru-RU" sz="5000" dirty="0"/>
              <a:t>ведутся исключительно по </a:t>
            </a:r>
            <a:r>
              <a:rPr lang="ru-RU" sz="5000" dirty="0" smtClean="0"/>
              <a:t>делу</a:t>
            </a:r>
            <a:endParaRPr lang="ru-RU" sz="5000" dirty="0"/>
          </a:p>
          <a:p>
            <a:r>
              <a:rPr lang="ru-RU" sz="5000" dirty="0" smtClean="0"/>
              <a:t>подумайте </a:t>
            </a:r>
            <a:r>
              <a:rPr lang="ru-RU" sz="5000" dirty="0"/>
              <a:t>и </a:t>
            </a:r>
            <a:r>
              <a:rPr lang="ru-RU" sz="5000" dirty="0" smtClean="0"/>
              <a:t>сформулируйте мысль, говорите четко</a:t>
            </a:r>
            <a:endParaRPr lang="ru-RU" sz="5000" dirty="0"/>
          </a:p>
          <a:p>
            <a:r>
              <a:rPr lang="ru-RU" sz="5000" dirty="0" smtClean="0"/>
              <a:t>дождитесь </a:t>
            </a:r>
            <a:r>
              <a:rPr lang="ru-RU" sz="5000" dirty="0"/>
              <a:t>паузы в </a:t>
            </a:r>
            <a:r>
              <a:rPr lang="ru-RU" sz="5000" dirty="0" smtClean="0"/>
              <a:t>переговорах, не </a:t>
            </a:r>
            <a:r>
              <a:rPr lang="ru-RU" sz="5000" dirty="0"/>
              <a:t>нужно никого </a:t>
            </a:r>
            <a:r>
              <a:rPr lang="ru-RU" sz="5000" dirty="0" smtClean="0"/>
              <a:t>перекрикивать</a:t>
            </a:r>
            <a:endParaRPr lang="ru-RU" sz="5000" dirty="0"/>
          </a:p>
          <a:p>
            <a:r>
              <a:rPr lang="ru-RU" sz="5000" dirty="0" smtClean="0"/>
              <a:t>если у вас очень срочное сообщение, а эфир занят, то дождитесь </a:t>
            </a:r>
            <a:r>
              <a:rPr lang="ru-RU" sz="5000" dirty="0"/>
              <a:t>паузы в переговорах и </a:t>
            </a:r>
            <a:r>
              <a:rPr lang="ru-RU" sz="5000" dirty="0" smtClean="0"/>
              <a:t>скажите </a:t>
            </a:r>
            <a:r>
              <a:rPr lang="ru-RU" sz="5000" dirty="0"/>
              <a:t>«</a:t>
            </a:r>
            <a:r>
              <a:rPr lang="ru-RU" sz="5000" dirty="0" smtClean="0"/>
              <a:t>БРЭЙК» (БРЭК). </a:t>
            </a:r>
            <a:br>
              <a:rPr lang="ru-RU" sz="5000" dirty="0" smtClean="0"/>
            </a:br>
            <a:r>
              <a:rPr lang="ru-RU" sz="5000" b="1" dirty="0" smtClean="0">
                <a:solidFill>
                  <a:srgbClr val="FF0000"/>
                </a:solidFill>
              </a:rPr>
              <a:t>Пользуйтесь </a:t>
            </a:r>
            <a:r>
              <a:rPr lang="ru-RU" sz="5000" b="1" dirty="0">
                <a:solidFill>
                  <a:srgbClr val="FF0000"/>
                </a:solidFill>
              </a:rPr>
              <a:t>этим в крайних </a:t>
            </a:r>
            <a:r>
              <a:rPr lang="ru-RU" sz="5000" b="1" dirty="0" smtClean="0">
                <a:solidFill>
                  <a:srgbClr val="FF0000"/>
                </a:solidFill>
              </a:rPr>
              <a:t>случаях!</a:t>
            </a:r>
            <a:endParaRPr lang="ru-RU" sz="5000" b="1" dirty="0">
              <a:solidFill>
                <a:srgbClr val="FF0000"/>
              </a:solidFill>
            </a:endParaRPr>
          </a:p>
          <a:p>
            <a:r>
              <a:rPr lang="ru-RU" sz="5000" dirty="0" smtClean="0"/>
              <a:t>радиопереговоры </a:t>
            </a:r>
            <a:r>
              <a:rPr lang="ru-RU" sz="5000" dirty="0"/>
              <a:t>от поисковой группы </a:t>
            </a:r>
            <a:r>
              <a:rPr lang="ru-RU" sz="5000" dirty="0" smtClean="0"/>
              <a:t>ведет </a:t>
            </a:r>
            <a:r>
              <a:rPr lang="ru-RU" sz="5000" dirty="0"/>
              <a:t>один </a:t>
            </a:r>
            <a:r>
              <a:rPr lang="ru-RU" sz="5000" dirty="0" smtClean="0"/>
              <a:t>человек</a:t>
            </a:r>
          </a:p>
          <a:p>
            <a:r>
              <a:rPr lang="ru-RU" sz="5000" dirty="0" smtClean="0"/>
              <a:t>дополнительные рации в поисковой группе держите в запасе</a:t>
            </a:r>
            <a:endParaRPr lang="ru-RU" sz="5000" dirty="0"/>
          </a:p>
          <a:p>
            <a:r>
              <a:rPr lang="ru-RU" sz="5000" dirty="0" smtClean="0"/>
              <a:t>при </a:t>
            </a:r>
            <a:r>
              <a:rPr lang="ru-RU" sz="5000" dirty="0"/>
              <a:t>работе на отклик </a:t>
            </a:r>
            <a:r>
              <a:rPr lang="ru-RU" sz="5000" dirty="0" smtClean="0"/>
              <a:t>соблюдайте радиомолчание</a:t>
            </a:r>
            <a:endParaRPr lang="ru-RU" sz="5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640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Для </a:t>
            </a:r>
            <a:r>
              <a:rPr lang="ru-RU" sz="2800" dirty="0"/>
              <a:t>уверенной работы нужно соблюдать </a:t>
            </a:r>
            <a:r>
              <a:rPr lang="ru-RU" sz="2800" dirty="0" smtClean="0"/>
              <a:t>правила</a:t>
            </a:r>
            <a:r>
              <a:rPr lang="ru-RU" sz="2800" dirty="0"/>
              <a:t>:</a:t>
            </a:r>
          </a:p>
          <a:p>
            <a:r>
              <a:rPr lang="ru-RU" sz="2400" dirty="0" smtClean="0"/>
              <a:t>остановитесь</a:t>
            </a:r>
            <a:r>
              <a:rPr lang="ru-RU" sz="2400" dirty="0"/>
              <a:t>, не говорите в </a:t>
            </a:r>
            <a:r>
              <a:rPr lang="ru-RU" sz="2400" dirty="0" smtClean="0"/>
              <a:t>движении</a:t>
            </a:r>
          </a:p>
          <a:p>
            <a:r>
              <a:rPr lang="ru-RU" sz="2400" dirty="0" smtClean="0"/>
              <a:t>повернитесь </a:t>
            </a:r>
            <a:r>
              <a:rPr lang="ru-RU" sz="2400" dirty="0"/>
              <a:t>лицом (радиостанцией) </a:t>
            </a:r>
            <a:r>
              <a:rPr lang="ru-RU" sz="2400" dirty="0" smtClean="0"/>
              <a:t>в </a:t>
            </a:r>
            <a:r>
              <a:rPr lang="ru-RU" sz="2400" dirty="0"/>
              <a:t>сторону вызываемого </a:t>
            </a:r>
            <a:r>
              <a:rPr lang="ru-RU" sz="2400" dirty="0" smtClean="0"/>
              <a:t>абонента</a:t>
            </a:r>
          </a:p>
          <a:p>
            <a:r>
              <a:rPr lang="ru-RU" sz="2400" dirty="0" smtClean="0"/>
              <a:t>держите </a:t>
            </a:r>
            <a:r>
              <a:rPr lang="ru-RU" sz="2400" dirty="0"/>
              <a:t>рацию </a:t>
            </a:r>
            <a:r>
              <a:rPr lang="ru-RU" sz="2400" dirty="0" smtClean="0"/>
              <a:t>вертикально, поднимите ее на вытянутой руке</a:t>
            </a:r>
          </a:p>
          <a:p>
            <a:r>
              <a:rPr lang="ru-RU" sz="2400" dirty="0"/>
              <a:t>антенна должна располагаться как можно выше, </a:t>
            </a:r>
            <a:r>
              <a:rPr lang="ru-RU" sz="2400" dirty="0" smtClean="0"/>
              <a:t>правильно носите рацию</a:t>
            </a:r>
            <a:endParaRPr lang="ru-RU" sz="2400" dirty="0"/>
          </a:p>
          <a:p>
            <a:r>
              <a:rPr lang="ru-RU" sz="2400" dirty="0" smtClean="0"/>
              <a:t>говорите громко и четко в </a:t>
            </a:r>
            <a:r>
              <a:rPr lang="ru-RU" sz="2400" dirty="0"/>
              <a:t>микрофон, </a:t>
            </a:r>
            <a:endParaRPr lang="ru-RU" sz="2400" dirty="0" smtClean="0"/>
          </a:p>
          <a:p>
            <a:r>
              <a:rPr lang="ru-RU" sz="2400" dirty="0" smtClean="0"/>
              <a:t>пробуйте </a:t>
            </a:r>
            <a:r>
              <a:rPr lang="ru-RU" sz="2400" dirty="0"/>
              <a:t>установить </a:t>
            </a:r>
            <a:r>
              <a:rPr lang="ru-RU" sz="2400" dirty="0" smtClean="0"/>
              <a:t>связь, </a:t>
            </a:r>
            <a:r>
              <a:rPr lang="ru-RU" sz="2400" dirty="0"/>
              <a:t>сместившись от текущей </a:t>
            </a:r>
            <a:r>
              <a:rPr lang="ru-RU" sz="2400" dirty="0" smtClean="0"/>
              <a:t>точки</a:t>
            </a:r>
          </a:p>
          <a:p>
            <a:r>
              <a:rPr lang="ru-RU" sz="2400" dirty="0" smtClean="0"/>
              <a:t>делайте паузу перед началом передачи и перед ее окончанием, удерживая кнопку передачи нажатой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470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16002"/>
          <a:stretch/>
        </p:blipFill>
        <p:spPr>
          <a:xfrm>
            <a:off x="755576" y="1988840"/>
            <a:ext cx="3497400" cy="413124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7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Как </a:t>
            </a:r>
            <a:r>
              <a:rPr lang="ru-RU" sz="2800" dirty="0" smtClean="0">
                <a:solidFill>
                  <a:srgbClr val="FF0000"/>
                </a:solidFill>
              </a:rPr>
              <a:t>неправильно</a:t>
            </a:r>
            <a:r>
              <a:rPr lang="ru-RU" sz="2800" dirty="0" smtClean="0"/>
              <a:t> носить радиостанцию</a:t>
            </a:r>
            <a:endParaRPr lang="ru-RU" sz="2800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1135" r="-1147" b="9191"/>
          <a:stretch/>
        </p:blipFill>
        <p:spPr>
          <a:xfrm>
            <a:off x="5148064" y="1988840"/>
            <a:ext cx="3375949" cy="40324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5" y="3573016"/>
            <a:ext cx="1426599" cy="1426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1426599" cy="142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6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7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Как </a:t>
            </a:r>
            <a:r>
              <a:rPr lang="ru-RU" sz="2800" dirty="0" smtClean="0">
                <a:solidFill>
                  <a:srgbClr val="FF0000"/>
                </a:solidFill>
              </a:rPr>
              <a:t>неправильно </a:t>
            </a:r>
            <a:r>
              <a:rPr lang="ru-RU" sz="2800" dirty="0" smtClean="0"/>
              <a:t>носить радиостанцию</a:t>
            </a:r>
            <a:endParaRPr lang="ru-RU" sz="2800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648405" cy="27363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0" y="1988840"/>
            <a:ext cx="3899530" cy="4104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96952"/>
            <a:ext cx="1426599" cy="1426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88840"/>
            <a:ext cx="1426599" cy="142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2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РАДИОволны</a:t>
            </a:r>
            <a:endParaRPr lang="da-DK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04800" y="1124895"/>
            <a:ext cx="8965963" cy="11052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416" y="1295401"/>
            <a:ext cx="8884096" cy="934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Мотылёк создаёт волны движением своих крыльев</a:t>
            </a:r>
            <a:br>
              <a:rPr lang="ru-RU" sz="2800" dirty="0" smtClean="0"/>
            </a:br>
            <a:r>
              <a:rPr lang="ru-RU" sz="2800" dirty="0" smtClean="0"/>
              <a:t>Веточки </a:t>
            </a:r>
            <a:r>
              <a:rPr lang="ru-RU" sz="2800" dirty="0"/>
              <a:t>совершают колебательное движение на волнах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50" y="2400635"/>
            <a:ext cx="7240699" cy="442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62147"/>
            <a:ext cx="4762499" cy="317658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7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Как </a:t>
            </a:r>
            <a:r>
              <a:rPr lang="ru-RU" sz="2800" b="1" dirty="0" smtClean="0">
                <a:solidFill>
                  <a:srgbClr val="00B050"/>
                </a:solidFill>
              </a:rPr>
              <a:t>правильно </a:t>
            </a:r>
            <a:r>
              <a:rPr lang="ru-RU" sz="2800" dirty="0" smtClean="0"/>
              <a:t>носить радиостанцию</a:t>
            </a:r>
            <a:endParaRPr lang="ru-RU" sz="2800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 b="3878"/>
          <a:stretch/>
        </p:blipFill>
        <p:spPr>
          <a:xfrm>
            <a:off x="5148064" y="1844823"/>
            <a:ext cx="3740742" cy="4193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1" y="5480992"/>
            <a:ext cx="1781944" cy="1781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33" y="5480992"/>
            <a:ext cx="1781944" cy="17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3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7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Как </a:t>
            </a:r>
            <a:r>
              <a:rPr lang="ru-RU" sz="2800" b="1" dirty="0" smtClean="0">
                <a:solidFill>
                  <a:srgbClr val="00B050"/>
                </a:solidFill>
              </a:rPr>
              <a:t>правильно </a:t>
            </a:r>
            <a:r>
              <a:rPr lang="ru-RU" sz="2800" dirty="0" smtClean="0"/>
              <a:t>носить радиостанцию</a:t>
            </a:r>
            <a:endParaRPr lang="ru-RU" sz="2800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75656"/>
            <a:ext cx="4051176" cy="4051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71960"/>
            <a:ext cx="4045744" cy="4045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04" y="5480992"/>
            <a:ext cx="1781944" cy="1781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56" y="5480992"/>
            <a:ext cx="1781944" cy="17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4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советы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445968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smtClean="0"/>
              <a:t>Категорически </a:t>
            </a:r>
            <a:r>
              <a:rPr lang="ru-RU" sz="4400" dirty="0"/>
              <a:t>нельзя включать рацию без </a:t>
            </a:r>
            <a:r>
              <a:rPr lang="ru-RU" sz="4400" dirty="0" smtClean="0"/>
              <a:t>антенны </a:t>
            </a:r>
          </a:p>
          <a:p>
            <a:r>
              <a:rPr lang="ru-RU" sz="4400" dirty="0" smtClean="0"/>
              <a:t>Антенна </a:t>
            </a:r>
            <a:r>
              <a:rPr lang="ru-RU" sz="4400" dirty="0"/>
              <a:t>в рации одна из самых важных </a:t>
            </a:r>
            <a:r>
              <a:rPr lang="ru-RU" sz="4400" dirty="0" smtClean="0"/>
              <a:t>частей. Относитесь </a:t>
            </a:r>
            <a:r>
              <a:rPr lang="ru-RU" sz="4400" dirty="0"/>
              <a:t>к ней </a:t>
            </a:r>
            <a:r>
              <a:rPr lang="ru-RU" sz="4400" dirty="0" smtClean="0"/>
              <a:t>бережно</a:t>
            </a:r>
            <a:endParaRPr lang="ru-RU" sz="4400" dirty="0"/>
          </a:p>
          <a:p>
            <a:r>
              <a:rPr lang="ru-RU" sz="4400" dirty="0" smtClean="0"/>
              <a:t>Перевозите рацию </a:t>
            </a:r>
            <a:r>
              <a:rPr lang="ru-RU" sz="4400" dirty="0"/>
              <a:t>в разобранном виде с вынутым аккумулятором и отсоединенной </a:t>
            </a:r>
            <a:r>
              <a:rPr lang="ru-RU" sz="4400" dirty="0" smtClean="0"/>
              <a:t>антенной. </a:t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При </a:t>
            </a:r>
            <a:r>
              <a:rPr lang="ru-RU" sz="4400" dirty="0"/>
              <a:t>этом порядок разборки рации следующий:</a:t>
            </a:r>
          </a:p>
          <a:p>
            <a:pPr lvl="1"/>
            <a:r>
              <a:rPr lang="ru-RU" sz="3300" dirty="0" smtClean="0"/>
              <a:t>выключаем рацию</a:t>
            </a:r>
            <a:endParaRPr lang="ru-RU" sz="3300" dirty="0"/>
          </a:p>
          <a:p>
            <a:pPr lvl="1"/>
            <a:r>
              <a:rPr lang="ru-RU" sz="3300" dirty="0" smtClean="0"/>
              <a:t>отсоединяем аккумулятор</a:t>
            </a:r>
            <a:endParaRPr lang="ru-RU" sz="3300" dirty="0"/>
          </a:p>
          <a:p>
            <a:pPr lvl="1"/>
            <a:r>
              <a:rPr lang="ru-RU" sz="3300" dirty="0" smtClean="0"/>
              <a:t>отсоединяем антенну</a:t>
            </a:r>
            <a:endParaRPr lang="ru-RU" sz="3300" dirty="0"/>
          </a:p>
          <a:p>
            <a:pPr marL="355600" indent="0">
              <a:buNone/>
            </a:pPr>
            <a:r>
              <a:rPr lang="ru-RU" sz="4400" dirty="0" smtClean="0"/>
              <a:t>Порядок </a:t>
            </a:r>
            <a:r>
              <a:rPr lang="ru-RU" sz="4400" dirty="0"/>
              <a:t>сборки обратный:</a:t>
            </a:r>
          </a:p>
          <a:p>
            <a:pPr lvl="1"/>
            <a:r>
              <a:rPr lang="ru-RU" sz="3300" dirty="0" smtClean="0"/>
              <a:t>присоединяем антенну</a:t>
            </a:r>
            <a:endParaRPr lang="ru-RU" sz="3300" dirty="0"/>
          </a:p>
          <a:p>
            <a:pPr lvl="1"/>
            <a:r>
              <a:rPr lang="ru-RU" sz="3300" dirty="0" smtClean="0"/>
              <a:t>присоединяем аккумулятор</a:t>
            </a:r>
            <a:endParaRPr lang="ru-RU" sz="3300" dirty="0"/>
          </a:p>
          <a:p>
            <a:pPr lvl="1"/>
            <a:r>
              <a:rPr lang="ru-RU" sz="3300" dirty="0" smtClean="0"/>
              <a:t>включаем рацию</a:t>
            </a:r>
            <a:endParaRPr lang="ru-RU" sz="3300" dirty="0"/>
          </a:p>
          <a:p>
            <a:endParaRPr lang="ru-RU" sz="4400" dirty="0" smtClean="0"/>
          </a:p>
          <a:p>
            <a:r>
              <a:rPr lang="ru-RU" sz="4400" dirty="0" smtClean="0"/>
              <a:t>Берегите </a:t>
            </a:r>
            <a:r>
              <a:rPr lang="ru-RU" sz="4400" dirty="0"/>
              <a:t>рацию от влаги, не </a:t>
            </a:r>
            <a:r>
              <a:rPr lang="ru-RU" sz="4400" dirty="0" smtClean="0"/>
              <a:t>роняйте </a:t>
            </a:r>
            <a:r>
              <a:rPr lang="ru-RU" sz="4400" dirty="0"/>
              <a:t>ее в воду, не оставляй под дождем, даже если считается, что она с </a:t>
            </a:r>
            <a:r>
              <a:rPr lang="ru-RU" sz="4400" dirty="0" err="1" smtClean="0"/>
              <a:t>водозащитой</a:t>
            </a: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267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Практические советы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Если приезжаете </a:t>
            </a:r>
            <a:r>
              <a:rPr lang="ru-RU" sz="2800" dirty="0"/>
              <a:t>на поиски со своей </a:t>
            </a:r>
            <a:r>
              <a:rPr lang="ru-RU" sz="2800" dirty="0" smtClean="0"/>
              <a:t>новой рацией</a:t>
            </a:r>
            <a:r>
              <a:rPr lang="ru-RU" sz="2800" dirty="0"/>
              <a:t>, </a:t>
            </a:r>
            <a:r>
              <a:rPr lang="ru-RU" sz="2800" dirty="0" smtClean="0"/>
              <a:t>то заранее </a:t>
            </a:r>
            <a:r>
              <a:rPr lang="ru-RU" sz="2800" dirty="0"/>
              <a:t>перед поиском </a:t>
            </a:r>
            <a:r>
              <a:rPr lang="ru-RU" sz="2800" dirty="0" smtClean="0"/>
              <a:t>убедитесь</a:t>
            </a:r>
            <a:r>
              <a:rPr lang="ru-RU" sz="2800" dirty="0"/>
              <a:t>, что</a:t>
            </a:r>
          </a:p>
          <a:p>
            <a:r>
              <a:rPr lang="ru-RU" sz="2400" dirty="0" smtClean="0"/>
              <a:t>радиостанция </a:t>
            </a:r>
            <a:r>
              <a:rPr lang="ru-RU" sz="2400" dirty="0"/>
              <a:t>заряжена и </a:t>
            </a:r>
            <a:r>
              <a:rPr lang="ru-RU" sz="2400" dirty="0" smtClean="0"/>
              <a:t>работает</a:t>
            </a:r>
            <a:endParaRPr lang="ru-RU" sz="2400" dirty="0"/>
          </a:p>
          <a:p>
            <a:r>
              <a:rPr lang="ru-RU" sz="2400" dirty="0" smtClean="0"/>
              <a:t>умеет </a:t>
            </a:r>
            <a:r>
              <a:rPr lang="ru-RU" sz="2400" dirty="0"/>
              <a:t>работать </a:t>
            </a:r>
            <a:r>
              <a:rPr lang="ru-RU" sz="2400" dirty="0" smtClean="0"/>
              <a:t>на нужных частотах</a:t>
            </a:r>
          </a:p>
          <a:p>
            <a:r>
              <a:rPr lang="ru-RU" sz="2400" dirty="0" smtClean="0"/>
              <a:t>вы умеете </a:t>
            </a:r>
            <a:r>
              <a:rPr lang="ru-RU" sz="2400" dirty="0"/>
              <a:t>настраивать свою радиостанцию, чтобы не отвлекать на ее настройку на поисках своих </a:t>
            </a:r>
            <a:r>
              <a:rPr lang="ru-RU" sz="2400" dirty="0" smtClean="0"/>
              <a:t>товарищей</a:t>
            </a:r>
            <a:endParaRPr lang="ru-RU" sz="2400" dirty="0"/>
          </a:p>
          <a:p>
            <a:r>
              <a:rPr lang="ru-RU" sz="2400" dirty="0"/>
              <a:t>е</a:t>
            </a:r>
            <a:r>
              <a:rPr lang="ru-RU" sz="2400" dirty="0" smtClean="0"/>
              <a:t>сли </a:t>
            </a:r>
            <a:r>
              <a:rPr lang="ru-RU" sz="2400" dirty="0"/>
              <a:t>у </a:t>
            </a:r>
            <a:r>
              <a:rPr lang="ru-RU" sz="2400" dirty="0" smtClean="0"/>
              <a:t>вас есть вопросы, то задайте их заблаговременно </a:t>
            </a:r>
            <a:r>
              <a:rPr lang="ru-RU" sz="2400" dirty="0"/>
              <a:t>перед </a:t>
            </a:r>
            <a:r>
              <a:rPr lang="ru-RU" sz="2400" dirty="0" smtClean="0"/>
              <a:t>поисками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13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Практические советы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На поиске</a:t>
            </a:r>
            <a:endParaRPr lang="ru-RU" sz="2800" b="1" dirty="0"/>
          </a:p>
          <a:p>
            <a:r>
              <a:rPr lang="ru-RU" sz="2400" dirty="0" smtClean="0"/>
              <a:t>проверьте работу радиостанцию в штабе</a:t>
            </a:r>
            <a:endParaRPr lang="ru-RU" sz="2400" dirty="0"/>
          </a:p>
          <a:p>
            <a:r>
              <a:rPr lang="ru-RU" sz="2400" dirty="0" smtClean="0"/>
              <a:t>проверьте радиостанцию на удалении от штаба</a:t>
            </a:r>
          </a:p>
          <a:p>
            <a:r>
              <a:rPr lang="ru-RU" sz="2400" dirty="0" smtClean="0"/>
              <a:t>доложите о выходе на точку выполнения задачи</a:t>
            </a:r>
          </a:p>
          <a:p>
            <a:r>
              <a:rPr lang="ru-RU" sz="2400" dirty="0" smtClean="0"/>
              <a:t>сообщите о выполнении задачи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94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Настройка радиостанций </a:t>
            </a:r>
            <a:r>
              <a:rPr lang="en-US" b="1" dirty="0" err="1"/>
              <a:t>Baofeng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085184"/>
            <a:ext cx="85960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Перевод радиостанций </a:t>
            </a:r>
            <a:r>
              <a:rPr lang="en-US" dirty="0" err="1" smtClean="0"/>
              <a:t>Baofeng</a:t>
            </a:r>
            <a:r>
              <a:rPr lang="ru-RU" dirty="0" smtClean="0"/>
              <a:t> </a:t>
            </a:r>
            <a:r>
              <a:rPr lang="en-US" dirty="0" smtClean="0"/>
              <a:t>BF-A58</a:t>
            </a:r>
            <a:r>
              <a:rPr lang="ru-RU" dirty="0" smtClean="0"/>
              <a:t>, </a:t>
            </a:r>
            <a:r>
              <a:rPr lang="en-US" dirty="0" smtClean="0"/>
              <a:t>UV82 </a:t>
            </a:r>
            <a:r>
              <a:rPr lang="ru-RU" dirty="0" smtClean="0"/>
              <a:t>и т.п.</a:t>
            </a:r>
            <a:r>
              <a:rPr lang="en-US" dirty="0" smtClean="0"/>
              <a:t> </a:t>
            </a:r>
            <a:r>
              <a:rPr lang="ru-RU" dirty="0" smtClean="0"/>
              <a:t>из канального режима в прямой ввод частоты и обратно происходит через включение и удерживание кнопки </a:t>
            </a:r>
            <a:r>
              <a:rPr lang="ru-RU" b="1" dirty="0"/>
              <a:t>[</a:t>
            </a:r>
            <a:r>
              <a:rPr lang="ru-RU" b="1" dirty="0" smtClean="0"/>
              <a:t>MENU]. </a:t>
            </a:r>
            <a:r>
              <a:rPr lang="ru-RU" dirty="0" smtClean="0"/>
              <a:t>При </a:t>
            </a:r>
            <a:r>
              <a:rPr lang="ru-RU" dirty="0"/>
              <a:t>этом, удерживать кнопку </a:t>
            </a:r>
            <a:r>
              <a:rPr lang="ru-RU" b="1" dirty="0"/>
              <a:t>[MENU</a:t>
            </a:r>
            <a:r>
              <a:rPr lang="ru-RU" b="1" dirty="0" smtClean="0"/>
              <a:t>] </a:t>
            </a:r>
            <a:r>
              <a:rPr lang="ru-RU" dirty="0" smtClean="0"/>
              <a:t>нужно до </a:t>
            </a:r>
            <a:r>
              <a:rPr lang="ru-RU" dirty="0"/>
              <a:t>полного </a:t>
            </a:r>
            <a:r>
              <a:rPr lang="ru-RU" dirty="0" smtClean="0"/>
              <a:t>включения рации.</a:t>
            </a:r>
          </a:p>
          <a:p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dirty="0" smtClean="0"/>
              <a:t>Перевод </a:t>
            </a:r>
            <a:r>
              <a:rPr lang="ru-RU" dirty="0"/>
              <a:t>радиостанций </a:t>
            </a:r>
            <a:r>
              <a:rPr lang="en-US" dirty="0" err="1"/>
              <a:t>Baofeng</a:t>
            </a:r>
            <a:r>
              <a:rPr lang="ru-RU" dirty="0"/>
              <a:t> </a:t>
            </a:r>
            <a:r>
              <a:rPr lang="en-US" dirty="0" smtClean="0"/>
              <a:t>UV-5R </a:t>
            </a:r>
            <a:r>
              <a:rPr lang="ru-RU" dirty="0" smtClean="0"/>
              <a:t>из одного режима в другой осуществляется кнопкой </a:t>
            </a:r>
            <a:r>
              <a:rPr lang="en-US" b="1" dirty="0" smtClean="0"/>
              <a:t>[VFO/MR</a:t>
            </a:r>
            <a:r>
              <a:rPr lang="en-US" b="1" dirty="0"/>
              <a:t>]</a:t>
            </a:r>
            <a:r>
              <a:rPr lang="en-US" dirty="0" smtClean="0"/>
              <a:t> </a:t>
            </a:r>
            <a:r>
              <a:rPr lang="ru-RU" dirty="0" smtClean="0"/>
              <a:t>на корпусе радиостанции.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1111"/>
          <a:stretch/>
        </p:blipFill>
        <p:spPr>
          <a:xfrm>
            <a:off x="755576" y="1235246"/>
            <a:ext cx="2088232" cy="3899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216487"/>
            <a:ext cx="2088232" cy="3976583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2313112" y="4539818"/>
            <a:ext cx="890736" cy="3956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643736" y="4725144"/>
            <a:ext cx="203914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97756" y="357314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Выбор канала, пунктов меню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endCxn id="20" idx="1"/>
          </p:cNvCxnSpPr>
          <p:nvPr/>
        </p:nvCxnSpPr>
        <p:spPr>
          <a:xfrm flipV="1">
            <a:off x="1461376" y="3014342"/>
            <a:ext cx="1657516" cy="76260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18892" y="269117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Вход в меню настройки</a:t>
            </a:r>
            <a:br>
              <a:rPr lang="ru-RU" dirty="0" smtClean="0"/>
            </a:br>
            <a:r>
              <a:rPr lang="ru-RU" dirty="0" smtClean="0"/>
              <a:t>Переключение режима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5643736" y="2560962"/>
            <a:ext cx="930208" cy="54103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31488" y="225505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Переключение режима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203848" y="436013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Переключение мощности</a:t>
            </a:r>
          </a:p>
          <a:p>
            <a:r>
              <a:rPr lang="ru-RU" dirty="0" smtClean="0"/>
              <a:t>Блокировка </a:t>
            </a:r>
            <a:endParaRPr lang="ru-RU" dirty="0"/>
          </a:p>
        </p:txBody>
      </p:sp>
      <p:cxnSp>
        <p:nvCxnSpPr>
          <p:cNvPr id="31" name="Прямая со стрелкой 30"/>
          <p:cNvCxnSpPr>
            <a:endCxn id="10" idx="1"/>
          </p:cNvCxnSpPr>
          <p:nvPr/>
        </p:nvCxnSpPr>
        <p:spPr>
          <a:xfrm flipV="1">
            <a:off x="1929722" y="3757809"/>
            <a:ext cx="1268034" cy="14068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6012160" y="3898492"/>
            <a:ext cx="959024" cy="25058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41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3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Настройка радиостанций </a:t>
            </a:r>
            <a:r>
              <a:rPr lang="en-US" b="1" dirty="0" err="1"/>
              <a:t>Baofeng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474282"/>
              </p:ext>
            </p:extLst>
          </p:nvPr>
        </p:nvGraphicFramePr>
        <p:xfrm>
          <a:off x="399728" y="1484784"/>
          <a:ext cx="8496943" cy="5169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2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 в меню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Функция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Описание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8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SQL (</a:t>
                      </a:r>
                      <a:r>
                        <a:rPr lang="ru-RU" sz="1300" dirty="0" err="1">
                          <a:effectLst/>
                        </a:rPr>
                        <a:t>SQuelch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r>
                        <a:rPr lang="ru-RU" sz="1300" dirty="0" err="1">
                          <a:effectLst/>
                        </a:rPr>
                        <a:t>Level</a:t>
                      </a:r>
                      <a:r>
                        <a:rPr lang="ru-RU" sz="1300" dirty="0">
                          <a:effectLst/>
                        </a:rPr>
                        <a:t>) 0-9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Шумоподавитель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шумодав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  <a:b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Задача 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шумоподавителя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заключается в блокировке естественного шума эфира, выставляется некий порог, до которого радиостанция закрыта на прием, выше - рабочий режим.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Уровень </a:t>
                      </a:r>
                      <a:r>
                        <a:rPr lang="ru-RU" sz="1300" dirty="0">
                          <a:effectLst/>
                        </a:rPr>
                        <a:t>0 означает, что он выключен; а при 9 он открывается только при очень качественном и сильном </a:t>
                      </a:r>
                      <a:r>
                        <a:rPr lang="ru-RU" sz="1300" dirty="0" smtClean="0">
                          <a:effectLst/>
                        </a:rPr>
                        <a:t>сигнале.</a:t>
                      </a:r>
                      <a:endParaRPr lang="ru-RU" sz="13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Оптимально </a:t>
                      </a:r>
                      <a:r>
                        <a:rPr lang="ru-RU" sz="1300" b="1" dirty="0" smtClean="0">
                          <a:effectLst/>
                        </a:rPr>
                        <a:t>2-4</a:t>
                      </a: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8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TXP</a:t>
                      </a:r>
                      <a:r>
                        <a:rPr lang="ru-RU" sz="1300">
                          <a:effectLst/>
                        </a:rPr>
                        <a:t> (</a:t>
                      </a:r>
                      <a:r>
                        <a:rPr lang="en-US" sz="1300">
                          <a:effectLst/>
                        </a:rPr>
                        <a:t>Transmit Power</a:t>
                      </a:r>
                      <a:r>
                        <a:rPr lang="ru-RU" sz="1300">
                          <a:effectLst/>
                        </a:rPr>
                        <a:t>) </a:t>
                      </a:r>
                      <a:r>
                        <a:rPr lang="en-US" sz="1300">
                          <a:effectLst/>
                        </a:rPr>
                        <a:t>HIGH</a:t>
                      </a:r>
                      <a:r>
                        <a:rPr lang="ru-RU" sz="1300">
                          <a:effectLst/>
                        </a:rPr>
                        <a:t>/</a:t>
                      </a:r>
                      <a:r>
                        <a:rPr lang="en-US" sz="1300">
                          <a:effectLst/>
                        </a:rPr>
                        <a:t>LOW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Мощность передатчика </a:t>
                      </a:r>
                      <a:r>
                        <a:rPr lang="ru-RU" sz="1300" dirty="0" smtClean="0">
                          <a:effectLst/>
                        </a:rPr>
                        <a:t>высокая/низкая. </a:t>
                      </a:r>
                      <a:r>
                        <a:rPr lang="ru-RU" sz="1300" dirty="0">
                          <a:effectLst/>
                        </a:rPr>
                        <a:t>При установке низкой мощности на экране будет включен индикатор </a:t>
                      </a:r>
                      <a:r>
                        <a:rPr lang="ru-RU" sz="1600" b="1" dirty="0" smtClean="0">
                          <a:effectLst/>
                        </a:rPr>
                        <a:t>L</a:t>
                      </a:r>
                      <a:r>
                        <a:rPr lang="ru-RU" sz="1600" dirty="0" smtClean="0">
                          <a:effectLst/>
                        </a:rPr>
                        <a:t>. </a:t>
                      </a:r>
                      <a:r>
                        <a:rPr lang="ru-RU" sz="1300" dirty="0" smtClean="0">
                          <a:effectLst/>
                        </a:rPr>
                        <a:t>Если</a:t>
                      </a:r>
                      <a:r>
                        <a:rPr lang="ru-RU" sz="1300" baseline="0" dirty="0" smtClean="0">
                          <a:effectLst/>
                        </a:rPr>
                        <a:t> есть средняя мощность, то на индикаторе будет отображаться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При высокой мощность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или ничего</a:t>
                      </a:r>
                      <a:endParaRPr kumimoji="0" lang="ru-RU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При дальних расстояниях – </a:t>
                      </a:r>
                      <a:r>
                        <a:rPr lang="en-US" sz="1300" b="1" dirty="0">
                          <a:effectLst/>
                        </a:rPr>
                        <a:t>High</a:t>
                      </a:r>
                      <a:r>
                        <a:rPr lang="ru-RU" sz="1300" b="1" dirty="0">
                          <a:effectLst/>
                        </a:rPr>
                        <a:t>, при близких рекомендуется </a:t>
                      </a:r>
                      <a:r>
                        <a:rPr lang="en-US" sz="1300" b="1" dirty="0">
                          <a:effectLst/>
                        </a:rPr>
                        <a:t>Low</a:t>
                      </a:r>
                      <a:endParaRPr lang="ru-RU" sz="13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Не забываем </a:t>
                      </a:r>
                      <a:r>
                        <a:rPr lang="ru-RU" sz="1300" b="1" dirty="0" smtClean="0">
                          <a:effectLst/>
                        </a:rPr>
                        <a:t>переключать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клавиатуры</a:t>
                      </a:r>
                      <a:r>
                        <a:rPr lang="ru-RU" sz="13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переключается  коротким нажатием клавиши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3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SAVE (</a:t>
                      </a:r>
                      <a:r>
                        <a:rPr lang="ru-RU" sz="1300" dirty="0" err="1">
                          <a:effectLst/>
                        </a:rPr>
                        <a:t>Battery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r>
                        <a:rPr lang="ru-RU" sz="1300" dirty="0" err="1">
                          <a:effectLst/>
                        </a:rPr>
                        <a:t>save</a:t>
                      </a:r>
                      <a:r>
                        <a:rPr lang="ru-RU" sz="1300" dirty="0">
                          <a:effectLst/>
                        </a:rPr>
                        <a:t>) OFF/1/2/3/4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Степень экономии </a:t>
                      </a:r>
                      <a:r>
                        <a:rPr lang="ru-RU" sz="1300" dirty="0" smtClean="0">
                          <a:effectLst/>
                        </a:rPr>
                        <a:t>батареи. </a:t>
                      </a:r>
                      <a:r>
                        <a:rPr lang="ru-RU" sz="1300" dirty="0">
                          <a:effectLst/>
                        </a:rPr>
                        <a:t>OFF — режим экономии отключен, 4 — самый экономичный </a:t>
                      </a:r>
                      <a:r>
                        <a:rPr lang="ru-RU" sz="1300" dirty="0" smtClean="0">
                          <a:effectLst/>
                        </a:rPr>
                        <a:t>режим. </a:t>
                      </a:r>
                      <a:r>
                        <a:rPr lang="ru-RU" sz="1300" b="1" dirty="0">
                          <a:effectLst/>
                        </a:rPr>
                        <a:t>Оптимально — </a:t>
                      </a:r>
                      <a:r>
                        <a:rPr lang="ru-RU" sz="1300" b="1" dirty="0" smtClean="0">
                          <a:effectLst/>
                        </a:rPr>
                        <a:t>2</a:t>
                      </a:r>
                      <a:r>
                        <a:rPr lang="en-US" sz="1300" b="1" dirty="0" smtClean="0">
                          <a:effectLst/>
                        </a:rPr>
                        <a:t>-3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54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Настройка радиостанций </a:t>
            </a:r>
            <a:r>
              <a:rPr lang="en-US" b="1" dirty="0" err="1"/>
              <a:t>Baofeng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418595"/>
              </p:ext>
            </p:extLst>
          </p:nvPr>
        </p:nvGraphicFramePr>
        <p:xfrm>
          <a:off x="399728" y="1484784"/>
          <a:ext cx="8496943" cy="2060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2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 в меню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Функция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Описание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TDR (Dual watch/dual reception) OFF/ON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Прием</a:t>
                      </a:r>
                      <a:r>
                        <a:rPr lang="ru-RU" sz="1300" baseline="0" dirty="0" smtClean="0">
                          <a:effectLst/>
                        </a:rPr>
                        <a:t> 2-х частот</a:t>
                      </a:r>
                      <a:endParaRPr lang="en-US" sz="13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Устанавливаем в  </a:t>
                      </a:r>
                      <a:r>
                        <a:rPr lang="en-US" sz="1300" b="1" dirty="0" smtClean="0">
                          <a:effectLst/>
                        </a:rPr>
                        <a:t>Off</a:t>
                      </a:r>
                      <a:endParaRPr lang="ru-RU" sz="1300" b="1" dirty="0" err="1" smtClean="0">
                        <a:effectLst/>
                      </a:endParaRP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ROGER (tone end of transmission) ON/OFF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Сигнал завершения передачи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Нужно - </a:t>
                      </a:r>
                      <a:r>
                        <a:rPr lang="en-US" sz="1300" b="1" dirty="0" smtClean="0">
                          <a:effectLst/>
                        </a:rPr>
                        <a:t>Off</a:t>
                      </a:r>
                      <a:r>
                        <a:rPr lang="ru-RU" sz="1300" b="1" dirty="0" smtClean="0">
                          <a:effectLst/>
                        </a:rPr>
                        <a:t>. </a:t>
                      </a:r>
                      <a:r>
                        <a:rPr lang="ru-RU" sz="1300" b="0" dirty="0" smtClean="0">
                          <a:effectLst/>
                        </a:rPr>
                        <a:t>(иначе мешает на поисках)</a:t>
                      </a:r>
                      <a:endParaRPr lang="ru-RU" sz="13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85" marR="17985" marT="17985" marB="1798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9552" y="551723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об этих и других настройках написано в инструкции к радиостанции, а также в интернете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289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87" dirty="0" smtClean="0"/>
              <a:t>Чек лист</a:t>
            </a:r>
            <a:endParaRPr lang="da-D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107499"/>
              </p:ext>
            </p:extLst>
          </p:nvPr>
        </p:nvGraphicFramePr>
        <p:xfrm>
          <a:off x="448816" y="1554163"/>
          <a:ext cx="8371656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7028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выбрать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301752" y="1700808"/>
            <a:ext cx="8686799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</a:rPr>
              <a:t>На что обращать внимание:</a:t>
            </a:r>
          </a:p>
          <a:p>
            <a:pPr marL="342900" marR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400" dirty="0">
                <a:solidFill>
                  <a:srgbClr val="4E3B30"/>
                </a:solidFill>
              </a:rPr>
              <a:t>Радиостанция работает в </a:t>
            </a:r>
            <a:r>
              <a:rPr lang="ru-RU" sz="2400" dirty="0" smtClean="0">
                <a:solidFill>
                  <a:srgbClr val="4E3B30"/>
                </a:solidFill>
              </a:rPr>
              <a:t>2-х диапазонах на </a:t>
            </a:r>
            <a:r>
              <a:rPr lang="ru-RU" sz="2400" dirty="0">
                <a:solidFill>
                  <a:srgbClr val="4E3B30"/>
                </a:solidFill>
              </a:rPr>
              <a:t>433 и 145 МГц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400" dirty="0">
                <a:solidFill>
                  <a:srgbClr val="4E3B30"/>
                </a:solidFill>
              </a:rPr>
              <a:t>Вы сможете пользоваться </a:t>
            </a:r>
            <a:r>
              <a:rPr lang="ru-RU" sz="2400" dirty="0" smtClean="0">
                <a:solidFill>
                  <a:srgbClr val="4E3B30"/>
                </a:solidFill>
              </a:rPr>
              <a:t>радиостанцией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Наличие пыле</a:t>
            </a:r>
            <a:r>
              <a:rPr lang="en-US" sz="2400" dirty="0" smtClean="0">
                <a:solidFill>
                  <a:srgbClr val="4E3B30"/>
                </a:solidFill>
              </a:rPr>
              <a:t>-</a:t>
            </a:r>
            <a:r>
              <a:rPr lang="ru-RU" sz="2400" dirty="0" smtClean="0">
                <a:solidFill>
                  <a:srgbClr val="4E3B30"/>
                </a:solidFill>
              </a:rPr>
              <a:t> и </a:t>
            </a:r>
            <a:r>
              <a:rPr lang="ru-RU" sz="2400" dirty="0" err="1" smtClean="0">
                <a:solidFill>
                  <a:srgbClr val="4E3B30"/>
                </a:solidFill>
              </a:rPr>
              <a:t>влагозащиты</a:t>
            </a:r>
            <a:endParaRPr lang="ru-RU" sz="2400" dirty="0" smtClean="0">
              <a:solidFill>
                <a:srgbClr val="4E3B30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Распространенность модели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Цена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Отзывы пользователей</a:t>
            </a:r>
            <a:endParaRPr lang="ru-RU" sz="2400" dirty="0">
              <a:solidFill>
                <a:srgbClr val="4E3B30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8678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РАДИОволны</a:t>
            </a:r>
            <a:endParaRPr lang="da-D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3475" y="2060848"/>
            <a:ext cx="4975571" cy="4797152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/>
              <a:t>Длина волны</a:t>
            </a:r>
            <a:r>
              <a:rPr lang="ru-RU" sz="2600" dirty="0"/>
              <a:t>: расстояние между двумя </a:t>
            </a:r>
            <a:r>
              <a:rPr lang="ru-RU" sz="2600" dirty="0" smtClean="0"/>
              <a:t>точками, </a:t>
            </a:r>
            <a:r>
              <a:rPr lang="ru-RU" sz="2600" dirty="0"/>
              <a:t>в которых колебания происходят в одинаковой </a:t>
            </a:r>
            <a:r>
              <a:rPr lang="ru-RU" sz="2600" dirty="0" smtClean="0"/>
              <a:t>фазе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ru-RU" sz="2600" dirty="0" smtClean="0"/>
              <a:t>(</a:t>
            </a:r>
            <a:r>
              <a:rPr lang="ru-RU" sz="2600" dirty="0"/>
              <a:t>расстояние между волнами)</a:t>
            </a:r>
            <a:endParaRPr lang="ru-RU" sz="2600" dirty="0" smtClean="0"/>
          </a:p>
          <a:p>
            <a:pPr marL="358775" indent="-358775">
              <a:buNone/>
              <a:tabLst>
                <a:tab pos="358775" algn="l"/>
              </a:tabLst>
            </a:pPr>
            <a:r>
              <a:rPr lang="ru-RU" sz="2600" dirty="0"/>
              <a:t>	</a:t>
            </a:r>
            <a:r>
              <a:rPr lang="ru-RU" sz="2600" dirty="0" smtClean="0"/>
              <a:t>Длина волны выражается в метрах (километрах, сантиметрах и т.д.</a:t>
            </a:r>
            <a:r>
              <a:rPr lang="en-US" sz="2600" dirty="0" smtClean="0"/>
              <a:t>)</a:t>
            </a:r>
            <a:endParaRPr lang="ru-RU" sz="2600" dirty="0" smtClean="0"/>
          </a:p>
          <a:p>
            <a:endParaRPr lang="en-US" sz="2600" dirty="0" smtClean="0"/>
          </a:p>
          <a:p>
            <a:r>
              <a:rPr lang="ru-RU" sz="2600" dirty="0" smtClean="0"/>
              <a:t>Частота волны: число колебаний </a:t>
            </a:r>
            <a:br>
              <a:rPr lang="ru-RU" sz="2600" dirty="0" smtClean="0"/>
            </a:br>
            <a:r>
              <a:rPr lang="ru-RU" sz="2600" dirty="0" smtClean="0"/>
              <a:t>за секунду</a:t>
            </a:r>
          </a:p>
          <a:p>
            <a:pPr marL="358775" indent="0">
              <a:buNone/>
            </a:pPr>
            <a:r>
              <a:rPr lang="ru-RU" sz="2600" dirty="0" smtClean="0"/>
              <a:t>Частота </a:t>
            </a:r>
            <a:r>
              <a:rPr lang="ru-RU" sz="2600" dirty="0"/>
              <a:t>выражается в герцах (Гц), килогерцах (кГц), мегагерцах (МГц) или гигагерцах (ГГц</a:t>
            </a:r>
            <a:r>
              <a:rPr lang="ru-RU" sz="2600" dirty="0" smtClean="0"/>
              <a:t>)</a:t>
            </a:r>
            <a:endParaRPr lang="en-US" sz="2600" dirty="0"/>
          </a:p>
          <a:p>
            <a:endParaRPr lang="da-DK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047" y="2060848"/>
            <a:ext cx="3195616" cy="2347639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304800" y="1468041"/>
            <a:ext cx="8965963" cy="67856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/>
              <a:t>Радиоволны </a:t>
            </a:r>
            <a:r>
              <a:rPr lang="ru-RU" sz="2800" dirty="0"/>
              <a:t>характеризуются длиной и частотой</a:t>
            </a:r>
          </a:p>
          <a:p>
            <a:endParaRPr lang="da-DK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047" y="4581128"/>
            <a:ext cx="3195616" cy="20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9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выбрать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296516" y="1298448"/>
            <a:ext cx="5328592" cy="5370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Однозначного ответа нет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Каждому нравится свое определенное сочетание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параметров.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ru-RU" sz="2400" dirty="0">
                <a:solidFill>
                  <a:schemeClr val="tx2"/>
                </a:solidFill>
              </a:rPr>
              <a:t>B</a:t>
            </a:r>
            <a:r>
              <a:rPr lang="ru-RU" altLang="ru-RU" sz="2400" dirty="0" err="1">
                <a:solidFill>
                  <a:schemeClr val="tx2"/>
                </a:solidFill>
              </a:rPr>
              <a:t>aofeng</a:t>
            </a:r>
            <a:r>
              <a:rPr lang="ru-RU" altLang="ru-RU" sz="2400" dirty="0">
                <a:solidFill>
                  <a:schemeClr val="tx2"/>
                </a:solidFill>
              </a:rPr>
              <a:t> </a:t>
            </a:r>
            <a:r>
              <a:rPr lang="ru-RU" altLang="ru-RU" sz="2400" dirty="0" smtClean="0">
                <a:solidFill>
                  <a:schemeClr val="tx2"/>
                </a:solidFill>
              </a:rPr>
              <a:t>BF-A58</a:t>
            </a:r>
            <a:r>
              <a:rPr lang="en-US" altLang="ru-RU" sz="2400" dirty="0" smtClean="0">
                <a:solidFill>
                  <a:schemeClr val="tx2"/>
                </a:solidFill>
              </a:rPr>
              <a:t> </a:t>
            </a:r>
            <a:br>
              <a:rPr lang="en-US" altLang="ru-RU" sz="2400" dirty="0" smtClean="0">
                <a:solidFill>
                  <a:schemeClr val="tx2"/>
                </a:solidFill>
              </a:rPr>
            </a:br>
            <a:r>
              <a:rPr lang="ru-RU" altLang="ru-RU" sz="2400" dirty="0" smtClean="0">
                <a:solidFill>
                  <a:schemeClr val="tx2"/>
                </a:solidFill>
              </a:rPr>
              <a:t>портативная радиостанция с защитой </a:t>
            </a:r>
            <a:r>
              <a:rPr lang="ru-RU" altLang="ru-RU" sz="2400" dirty="0">
                <a:solidFill>
                  <a:schemeClr val="tx2"/>
                </a:solidFill>
              </a:rPr>
              <a:t>от </a:t>
            </a:r>
            <a:r>
              <a:rPr lang="ru-RU" altLang="ru-RU" sz="2400" dirty="0" smtClean="0">
                <a:solidFill>
                  <a:schemeClr val="tx2"/>
                </a:solidFill>
              </a:rPr>
              <a:t>влаги и пыли мощностью </a:t>
            </a:r>
            <a:r>
              <a:rPr lang="ru-RU" altLang="ru-RU" sz="2400" dirty="0">
                <a:solidFill>
                  <a:schemeClr val="tx2"/>
                </a:solidFill>
              </a:rPr>
              <a:t>5 Вт.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ru-RU" sz="2400" dirty="0">
                <a:solidFill>
                  <a:schemeClr val="tx2"/>
                </a:solidFill>
              </a:rPr>
              <a:t/>
            </a:r>
            <a:br>
              <a:rPr lang="en-US" altLang="ru-RU" sz="2400" dirty="0">
                <a:solidFill>
                  <a:schemeClr val="tx2"/>
                </a:solidFill>
              </a:rPr>
            </a:br>
            <a:r>
              <a:rPr lang="ru-RU" altLang="ru-RU" sz="2400" dirty="0">
                <a:solidFill>
                  <a:schemeClr val="tx2"/>
                </a:solidFill>
              </a:rPr>
              <a:t>Baofeng </a:t>
            </a:r>
            <a:r>
              <a:rPr lang="ru-RU" altLang="ru-RU" sz="2400" dirty="0" smtClean="0">
                <a:solidFill>
                  <a:schemeClr val="tx2"/>
                </a:solidFill>
              </a:rPr>
              <a:t>UV-9R+ - </a:t>
            </a:r>
            <a:r>
              <a:rPr lang="ru-RU" altLang="ru-RU" sz="2400" dirty="0">
                <a:solidFill>
                  <a:schemeClr val="tx2"/>
                </a:solidFill>
              </a:rPr>
              <a:t>продолжение линейки </a:t>
            </a:r>
            <a:r>
              <a:rPr lang="en-US" altLang="ru-RU" sz="2400" dirty="0" smtClean="0">
                <a:solidFill>
                  <a:schemeClr val="tx2"/>
                </a:solidFill>
              </a:rPr>
              <a:t/>
            </a:r>
            <a:br>
              <a:rPr lang="en-US" altLang="ru-RU" sz="2400" dirty="0" smtClean="0">
                <a:solidFill>
                  <a:schemeClr val="tx2"/>
                </a:solidFill>
              </a:rPr>
            </a:br>
            <a:r>
              <a:rPr lang="ru-RU" altLang="ru-RU" sz="2400" dirty="0" smtClean="0">
                <a:solidFill>
                  <a:schemeClr val="tx2"/>
                </a:solidFill>
              </a:rPr>
              <a:t>BF-A58.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ru-RU" sz="900" dirty="0">
                <a:solidFill>
                  <a:schemeClr val="tx2"/>
                </a:solidFill>
              </a:rPr>
              <a:t/>
            </a:r>
            <a:br>
              <a:rPr lang="en-US" altLang="ru-RU" sz="900" dirty="0">
                <a:solidFill>
                  <a:schemeClr val="tx2"/>
                </a:solidFill>
              </a:rPr>
            </a:br>
            <a:r>
              <a:rPr lang="ru-RU" altLang="ru-RU" sz="2400" dirty="0">
                <a:solidFill>
                  <a:schemeClr val="tx2"/>
                </a:solidFill>
              </a:rPr>
              <a:t>Более высокая мощность </a:t>
            </a:r>
            <a:r>
              <a:rPr lang="ru-RU" altLang="ru-RU" sz="2400" dirty="0" smtClean="0">
                <a:solidFill>
                  <a:schemeClr val="tx2"/>
                </a:solidFill>
              </a:rPr>
              <a:t>(</a:t>
            </a:r>
            <a:r>
              <a:rPr lang="en-US" altLang="ru-RU" sz="2400" dirty="0" smtClean="0">
                <a:solidFill>
                  <a:schemeClr val="tx2"/>
                </a:solidFill>
              </a:rPr>
              <a:t>8</a:t>
            </a:r>
            <a:r>
              <a:rPr lang="ru-RU" altLang="ru-RU" sz="2400" dirty="0" smtClean="0">
                <a:solidFill>
                  <a:schemeClr val="tx2"/>
                </a:solidFill>
              </a:rPr>
              <a:t> </a:t>
            </a:r>
            <a:r>
              <a:rPr lang="ru-RU" altLang="ru-RU" sz="2400" dirty="0">
                <a:solidFill>
                  <a:schemeClr val="tx2"/>
                </a:solidFill>
              </a:rPr>
              <a:t>Вт), но и более высокая цена. </a:t>
            </a:r>
            <a:endParaRPr lang="ru-RU" altLang="ru-RU" sz="2400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altLang="ru-RU" sz="2400" dirty="0" smtClean="0">
                <a:solidFill>
                  <a:schemeClr val="tx2"/>
                </a:solidFill>
              </a:rPr>
              <a:t>Переплачивать </a:t>
            </a:r>
            <a:r>
              <a:rPr lang="ru-RU" altLang="ru-RU" sz="2400" dirty="0">
                <a:solidFill>
                  <a:schemeClr val="tx2"/>
                </a:solidFill>
              </a:rPr>
              <a:t>за такое увеличение мощности  смысла не имеет.</a:t>
            </a:r>
            <a:br>
              <a:rPr lang="ru-RU" altLang="ru-RU" sz="2400" dirty="0">
                <a:solidFill>
                  <a:schemeClr val="tx2"/>
                </a:solidFill>
              </a:rPr>
            </a:br>
            <a:endParaRPr lang="ru-RU" altLang="ru-RU" sz="900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altLang="ru-RU" sz="2400" dirty="0" smtClean="0">
                <a:solidFill>
                  <a:schemeClr val="tx2"/>
                </a:solidFill>
              </a:rPr>
              <a:t>Лучше </a:t>
            </a:r>
            <a:r>
              <a:rPr lang="ru-RU" altLang="ru-RU" sz="2400" dirty="0">
                <a:solidFill>
                  <a:schemeClr val="tx2"/>
                </a:solidFill>
              </a:rPr>
              <a:t>использовать качественную антенну!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 smtClean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6080645" y="1047643"/>
            <a:ext cx="3096344" cy="79888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Наша рекомендация: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Baofeng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BF-A58</a:t>
            </a:r>
            <a:endParaRPr kumimoji="0" lang="da-DK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17" y="1817238"/>
            <a:ext cx="259080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3231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выбрать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301752" y="1484784"/>
            <a:ext cx="4990328" cy="249059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400" dirty="0">
                <a:solidFill>
                  <a:srgbClr val="4E3B30"/>
                </a:solidFill>
              </a:rPr>
              <a:t>Длина – </a:t>
            </a:r>
            <a:r>
              <a:rPr lang="ru-RU" sz="2400" dirty="0" smtClean="0">
                <a:solidFill>
                  <a:srgbClr val="4E3B30"/>
                </a:solidFill>
              </a:rPr>
              <a:t>важно, но не главное</a:t>
            </a:r>
          </a:p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400" dirty="0" smtClean="0">
                <a:solidFill>
                  <a:srgbClr val="4E3B30"/>
                </a:solidFill>
              </a:rPr>
              <a:t>Антенна </a:t>
            </a:r>
            <a:r>
              <a:rPr lang="ru-RU" sz="2400" dirty="0">
                <a:solidFill>
                  <a:srgbClr val="4E3B30"/>
                </a:solidFill>
              </a:rPr>
              <a:t>должна быть качественной и правильно настроенной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Многие длинные антенны некачественные или ненастроенные на наш диапазон частот и работают хуже штатных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5759625" y="1016732"/>
            <a:ext cx="3384375" cy="93610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Наша рекомендация:</a:t>
            </a:r>
          </a:p>
          <a:p>
            <a:pPr lvl="0">
              <a:buClr>
                <a:schemeClr val="accent1"/>
              </a:buClr>
              <a:buSzPct val="70000"/>
              <a:defRPr/>
            </a:pPr>
            <a:r>
              <a:rPr lang="en-US" sz="2400" b="1" dirty="0" err="1" smtClean="0">
                <a:solidFill>
                  <a:schemeClr val="tx2"/>
                </a:solidFill>
              </a:rPr>
              <a:t>Retevis</a:t>
            </a:r>
            <a:r>
              <a:rPr lang="en-US" sz="2400" b="1" dirty="0" smtClean="0">
                <a:solidFill>
                  <a:schemeClr val="tx2"/>
                </a:solidFill>
              </a:rPr>
              <a:t> RHD--771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395536" y="3949969"/>
            <a:ext cx="4990328" cy="24905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400" b="1" dirty="0" err="1">
                <a:solidFill>
                  <a:schemeClr val="tx2"/>
                </a:solidFill>
              </a:rPr>
              <a:t>Retevis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RHD—771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– проверенное качество.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Реально увеличивает дальность связи</a:t>
            </a:r>
            <a:endParaRPr lang="ru-RU" sz="240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40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857980"/>
            <a:ext cx="15906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68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Эксплуатация</a:t>
            </a:r>
            <a:endParaRPr lang="da-D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638937"/>
              </p:ext>
            </p:extLst>
          </p:nvPr>
        </p:nvGraphicFramePr>
        <p:xfrm>
          <a:off x="448816" y="1554163"/>
          <a:ext cx="8371656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7967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Краткие итоги</a:t>
            </a:r>
            <a:endParaRPr lang="da-D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023476"/>
              </p:ext>
            </p:extLst>
          </p:nvPr>
        </p:nvGraphicFramePr>
        <p:xfrm>
          <a:off x="448816" y="1412776"/>
          <a:ext cx="83716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085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663821"/>
          </a:xfrm>
        </p:spPr>
        <p:txBody>
          <a:bodyPr/>
          <a:lstStyle/>
          <a:p>
            <a:r>
              <a:rPr lang="ru-RU" dirty="0"/>
              <a:t>Радиосвязь На ПСР</a:t>
            </a:r>
            <a:endParaRPr lang="da-DK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1687" y="5328867"/>
            <a:ext cx="8458200" cy="4823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1798333"/>
            <a:ext cx="545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12" y="1486898"/>
            <a:ext cx="2425613" cy="3841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822604" cy="10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18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11687" y="5328867"/>
            <a:ext cx="8458200" cy="4823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9107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Это магия!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616" y="1916832"/>
            <a:ext cx="6388342" cy="4772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822604" cy="10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7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РАДИОволны</a:t>
            </a:r>
            <a:endParaRPr lang="da-DK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04800" y="1124895"/>
            <a:ext cx="8965963" cy="67856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1" y="1642101"/>
            <a:ext cx="7867600" cy="221276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87" y="4470528"/>
            <a:ext cx="3456384" cy="22892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6958" y="1157129"/>
            <a:ext cx="862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«Длинные» волны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5460" y="3977974"/>
            <a:ext cx="862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«Короткие» волны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28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радиоволны</a:t>
            </a:r>
            <a:endParaRPr lang="da-DK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456246"/>
              </p:ext>
            </p:extLst>
          </p:nvPr>
        </p:nvGraphicFramePr>
        <p:xfrm>
          <a:off x="1475656" y="2219905"/>
          <a:ext cx="7100875" cy="4448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частот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диапазона частот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диапазона волн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Длина волны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3–30 кГц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Очень низкие частоты (ОНЧ)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Мириаметровые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100–10 км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30–300 кГц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Низкие частоты (НЧ)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Километровые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10–1 км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300–3000 кГц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Средние частоты (СЧ)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Гектометровые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smtClean="0">
                          <a:effectLst/>
                        </a:rPr>
                        <a:t>1–0.1 </a:t>
                      </a:r>
                      <a:r>
                        <a:rPr lang="ru-RU" sz="1600" dirty="0">
                          <a:effectLst/>
                        </a:rPr>
                        <a:t>км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3–30 МГц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Высокие частоты (ВЧ)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Декаметровые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100–10 м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30–300 МГц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Очень высокие частоты (ОВЧ)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Метровые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10–1 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300–3000 МГц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Ультравысокие частоты (УВЧ)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Дециметровые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smtClean="0">
                          <a:solidFill>
                            <a:schemeClr val="tx1"/>
                          </a:solidFill>
                          <a:effectLst/>
                        </a:rPr>
                        <a:t>1–0.1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3–30 ГГц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Сверхвысокие частоты (СВЧ)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Сантиметровые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10–1 см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30–300 ГГц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Крайневысокие частоты (КВЧ)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Миллиметровые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10–1 мм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300–3000 ГГц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Гипервысокие частоты (ГВЧ)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Децимиллиметровые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1–0.1 </a:t>
                      </a:r>
                      <a:r>
                        <a:rPr lang="ru-RU" sz="1600" dirty="0">
                          <a:effectLst/>
                        </a:rPr>
                        <a:t>мм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248556"/>
            <a:ext cx="8646604" cy="971349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Спектр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радиоволн, применяемых в радиосвязи, разбит на диапазоны:</a:t>
            </a: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967546" y="4081743"/>
            <a:ext cx="360040" cy="2592288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557" y="3717032"/>
            <a:ext cx="461665" cy="30411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Ультракороткие волны (УКВ)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777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284984"/>
            <a:ext cx="9180512" cy="3573016"/>
          </a:xfrm>
          <a:prstGeom prst="rect">
            <a:avLst/>
          </a:prstGeom>
          <a:solidFill>
            <a:srgbClr val="F9E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437881" y="3284984"/>
            <a:ext cx="4291685" cy="2049760"/>
            <a:chOff x="2317212" y="3249117"/>
            <a:chExt cx="4291685" cy="204976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212" y="3249117"/>
              <a:ext cx="4291685" cy="2049760"/>
            </a:xfrm>
            <a:prstGeom prst="rect">
              <a:avLst/>
            </a:prstGeom>
          </p:spPr>
        </p:pic>
        <p:sp>
          <p:nvSpPr>
            <p:cNvPr id="22" name="Умножение 21"/>
            <p:cNvSpPr/>
            <p:nvPr/>
          </p:nvSpPr>
          <p:spPr>
            <a:xfrm>
              <a:off x="4225412" y="3807753"/>
              <a:ext cx="288032" cy="648072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радиоволны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211620"/>
            <a:ext cx="87316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Распространение УКВ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распространяются почти прямолинейно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000" dirty="0" smtClean="0">
                <a:solidFill>
                  <a:prstClr val="black"/>
                </a:solidFill>
              </a:rPr>
              <a:t>не </a:t>
            </a:r>
            <a:r>
              <a:rPr lang="ru-RU" sz="2000" dirty="0">
                <a:solidFill>
                  <a:prstClr val="black"/>
                </a:solidFill>
              </a:rPr>
              <a:t>огибают земную </a:t>
            </a:r>
            <a:r>
              <a:rPr lang="ru-RU" sz="2000" dirty="0" smtClean="0">
                <a:solidFill>
                  <a:prstClr val="black"/>
                </a:solidFill>
              </a:rPr>
              <a:t>поверхность </a:t>
            </a:r>
            <a:r>
              <a:rPr lang="ru-RU" sz="2000" dirty="0"/>
              <a:t>и крупные препятствия, не отражаются ионосферой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применяются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для радиосвязи в пределах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прямой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820461" y="3419723"/>
            <a:ext cx="3472498" cy="693216"/>
            <a:chOff x="2699792" y="3383856"/>
            <a:chExt cx="3472498" cy="69321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51" y="3383856"/>
              <a:ext cx="296743" cy="374461"/>
            </a:xfrm>
            <a:prstGeom prst="rect">
              <a:avLst/>
            </a:prstGeom>
          </p:spPr>
        </p:pic>
        <p:cxnSp>
          <p:nvCxnSpPr>
            <p:cNvPr id="15" name="Прямая со стрелкой 14"/>
            <p:cNvCxnSpPr>
              <a:endCxn id="13" idx="1"/>
            </p:cNvCxnSpPr>
            <p:nvPr/>
          </p:nvCxnSpPr>
          <p:spPr>
            <a:xfrm flipV="1">
              <a:off x="2699792" y="3571087"/>
              <a:ext cx="1544959" cy="5059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endCxn id="13" idx="3"/>
            </p:cNvCxnSpPr>
            <p:nvPr/>
          </p:nvCxnSpPr>
          <p:spPr>
            <a:xfrm flipH="1" flipV="1">
              <a:off x="4541494" y="3571087"/>
              <a:ext cx="1630796" cy="4733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2151422" y="4982229"/>
            <a:ext cx="4579881" cy="1829116"/>
            <a:chOff x="2151422" y="4982229"/>
            <a:chExt cx="4579881" cy="18291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1422" y="4982229"/>
              <a:ext cx="4579881" cy="1829116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7019" y="5236085"/>
              <a:ext cx="298730" cy="377985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3390560" y="4745547"/>
            <a:ext cx="1526459" cy="1013047"/>
            <a:chOff x="3390560" y="4745547"/>
            <a:chExt cx="1526459" cy="1013047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3969" y="4745547"/>
              <a:ext cx="913050" cy="832147"/>
            </a:xfrm>
            <a:prstGeom prst="rect">
              <a:avLst/>
            </a:prstGeom>
          </p:spPr>
        </p:pic>
        <p:sp>
          <p:nvSpPr>
            <p:cNvPr id="35" name="Умножение 34"/>
            <p:cNvSpPr/>
            <p:nvPr/>
          </p:nvSpPr>
          <p:spPr>
            <a:xfrm>
              <a:off x="3390560" y="5014881"/>
              <a:ext cx="304234" cy="743713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640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радиоволны</a:t>
            </a:r>
            <a:endParaRPr lang="da-DK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4" y="1673284"/>
            <a:ext cx="4110669" cy="30990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1211620"/>
            <a:ext cx="873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Препятствие и длина волны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676746"/>
            <a:ext cx="4419600" cy="30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13402</TotalTime>
  <Words>2502</Words>
  <Application>Microsoft Office PowerPoint</Application>
  <PresentationFormat>Экран (4:3)</PresentationFormat>
  <Paragraphs>523</Paragraphs>
  <Slides>55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Trek</vt:lpstr>
      <vt:lpstr>Радиосвязь На ПСР</vt:lpstr>
      <vt:lpstr>Почему радиосвязь?</vt:lpstr>
      <vt:lpstr>РАДИОволны</vt:lpstr>
      <vt:lpstr>РАДИОволны</vt:lpstr>
      <vt:lpstr>РАДИОволны</vt:lpstr>
      <vt:lpstr>РАДИОволны</vt:lpstr>
      <vt:lpstr>радиоволны</vt:lpstr>
      <vt:lpstr>радиоволны</vt:lpstr>
      <vt:lpstr>радиоволны</vt:lpstr>
      <vt:lpstr>радиоволны</vt:lpstr>
      <vt:lpstr>Правовая информация</vt:lpstr>
      <vt:lpstr>Правовая информация</vt:lpstr>
      <vt:lpstr>Правовая информация</vt:lpstr>
      <vt:lpstr>Правовая информация</vt:lpstr>
      <vt:lpstr>Частотный план</vt:lpstr>
      <vt:lpstr>Частотный план</vt:lpstr>
      <vt:lpstr>Правовая информация</vt:lpstr>
      <vt:lpstr>Правовая информация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Организация радиосвязи</vt:lpstr>
      <vt:lpstr>Служебные позывные</vt:lpstr>
      <vt:lpstr>Ведение переговоров</vt:lpstr>
      <vt:lpstr>Ведение переговоров</vt:lpstr>
      <vt:lpstr>Вызов и ответ</vt:lpstr>
      <vt:lpstr>Передача координат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Практические советы</vt:lpstr>
      <vt:lpstr>Настройка радиостанций Baofeng</vt:lpstr>
      <vt:lpstr>Настройка радиостанций Baofeng</vt:lpstr>
      <vt:lpstr>Настройка радиостанций Baofeng</vt:lpstr>
      <vt:lpstr>Чек лист</vt:lpstr>
      <vt:lpstr>что выбрать?</vt:lpstr>
      <vt:lpstr>что выбрать?</vt:lpstr>
      <vt:lpstr>что выбрать?</vt:lpstr>
      <vt:lpstr>Эксплуатация</vt:lpstr>
      <vt:lpstr>Краткие итоги</vt:lpstr>
      <vt:lpstr>Радиосвязь На ПСР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LIZA ALERT</dc:title>
  <dc:creator>Toshiba</dc:creator>
  <cp:lastModifiedBy>Чибисов Павел Валерьевич</cp:lastModifiedBy>
  <cp:revision>575</cp:revision>
  <dcterms:created xsi:type="dcterms:W3CDTF">2012-02-16T21:59:50Z</dcterms:created>
  <dcterms:modified xsi:type="dcterms:W3CDTF">2020-02-06T12:37:36Z</dcterms:modified>
</cp:coreProperties>
</file>